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309" r:id="rId5"/>
    <p:sldId id="337" r:id="rId6"/>
    <p:sldId id="339" r:id="rId7"/>
    <p:sldId id="338" r:id="rId8"/>
    <p:sldId id="340" r:id="rId9"/>
    <p:sldId id="341" r:id="rId10"/>
    <p:sldId id="342" r:id="rId11"/>
    <p:sldId id="343" r:id="rId12"/>
    <p:sldId id="344" r:id="rId13"/>
    <p:sldId id="345" r:id="rId14"/>
    <p:sldId id="346" r:id="rId15"/>
    <p:sldId id="347" r:id="rId16"/>
    <p:sldId id="348" r:id="rId17"/>
    <p:sldId id="349" r:id="rId18"/>
    <p:sldId id="350" r:id="rId19"/>
    <p:sldId id="351" r:id="rId20"/>
    <p:sldId id="352" r:id="rId21"/>
    <p:sldId id="353" r:id="rId22"/>
    <p:sldId id="354" r:id="rId23"/>
    <p:sldId id="355" r:id="rId24"/>
    <p:sldId id="356" r:id="rId25"/>
    <p:sldId id="357" r:id="rId26"/>
    <p:sldId id="358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3D32"/>
    <a:srgbClr val="785238"/>
    <a:srgbClr val="274F3F"/>
    <a:srgbClr val="326648"/>
    <a:srgbClr val="388049"/>
    <a:srgbClr val="2A4C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67F692-5437-40EC-807B-1E6B3A9BDC70}" v="37" dt="2025-11-17T18:47:02.8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80" y="-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ill" userId="41dba03d-e58d-4389-9894-554c10310ba4" providerId="ADAL" clId="{EF23FE1D-A042-481E-AFD7-2A9FB0847F54}"/>
    <pc:docChg chg="undo custSel addSld delSld modSld sldOrd">
      <pc:chgData name="Michael Hill" userId="41dba03d-e58d-4389-9894-554c10310ba4" providerId="ADAL" clId="{EF23FE1D-A042-481E-AFD7-2A9FB0847F54}" dt="2025-11-17T18:49:52.709" v="5920" actId="20577"/>
      <pc:docMkLst>
        <pc:docMk/>
      </pc:docMkLst>
      <pc:sldChg chg="modSp mod">
        <pc:chgData name="Michael Hill" userId="41dba03d-e58d-4389-9894-554c10310ba4" providerId="ADAL" clId="{EF23FE1D-A042-481E-AFD7-2A9FB0847F54}" dt="2025-11-17T15:42:21.373" v="45" actId="1076"/>
        <pc:sldMkLst>
          <pc:docMk/>
          <pc:sldMk cId="1878848435" sldId="256"/>
        </pc:sldMkLst>
        <pc:spChg chg="mod">
          <ac:chgData name="Michael Hill" userId="41dba03d-e58d-4389-9894-554c10310ba4" providerId="ADAL" clId="{EF23FE1D-A042-481E-AFD7-2A9FB0847F54}" dt="2025-11-17T15:42:00.708" v="1" actId="20577"/>
          <ac:spMkLst>
            <pc:docMk/>
            <pc:sldMk cId="1878848435" sldId="256"/>
            <ac:spMk id="5" creationId="{18C18ECD-1A29-4735-FBF9-2230E3FED94F}"/>
          </ac:spMkLst>
        </pc:spChg>
        <pc:spChg chg="mod">
          <ac:chgData name="Michael Hill" userId="41dba03d-e58d-4389-9894-554c10310ba4" providerId="ADAL" clId="{EF23FE1D-A042-481E-AFD7-2A9FB0847F54}" dt="2025-11-17T15:42:21.373" v="45" actId="1076"/>
          <ac:spMkLst>
            <pc:docMk/>
            <pc:sldMk cId="1878848435" sldId="256"/>
            <ac:spMk id="6" creationId="{945BB639-AC69-FE40-4352-5D3077A94591}"/>
          </ac:spMkLst>
        </pc:spChg>
      </pc:sldChg>
      <pc:sldChg chg="modSp mod">
        <pc:chgData name="Michael Hill" userId="41dba03d-e58d-4389-9894-554c10310ba4" providerId="ADAL" clId="{EF23FE1D-A042-481E-AFD7-2A9FB0847F54}" dt="2025-11-17T16:57:43.842" v="282" actId="14100"/>
        <pc:sldMkLst>
          <pc:docMk/>
          <pc:sldMk cId="854122100" sldId="257"/>
        </pc:sldMkLst>
        <pc:spChg chg="mod">
          <ac:chgData name="Michael Hill" userId="41dba03d-e58d-4389-9894-554c10310ba4" providerId="ADAL" clId="{EF23FE1D-A042-481E-AFD7-2A9FB0847F54}" dt="2025-11-17T16:57:43.842" v="282" actId="14100"/>
          <ac:spMkLst>
            <pc:docMk/>
            <pc:sldMk cId="854122100" sldId="257"/>
            <ac:spMk id="8" creationId="{4D7671A2-401B-58C3-4049-2F9F2E07BD91}"/>
          </ac:spMkLst>
        </pc:spChg>
      </pc:sldChg>
      <pc:sldChg chg="modSp mod modShow">
        <pc:chgData name="Michael Hill" userId="41dba03d-e58d-4389-9894-554c10310ba4" providerId="ADAL" clId="{EF23FE1D-A042-481E-AFD7-2A9FB0847F54}" dt="2025-11-17T16:58:17.460" v="403" actId="20577"/>
        <pc:sldMkLst>
          <pc:docMk/>
          <pc:sldMk cId="1910594286" sldId="258"/>
        </pc:sldMkLst>
        <pc:spChg chg="mod">
          <ac:chgData name="Michael Hill" userId="41dba03d-e58d-4389-9894-554c10310ba4" providerId="ADAL" clId="{EF23FE1D-A042-481E-AFD7-2A9FB0847F54}" dt="2025-11-17T16:58:17.460" v="403" actId="20577"/>
          <ac:spMkLst>
            <pc:docMk/>
            <pc:sldMk cId="1910594286" sldId="258"/>
            <ac:spMk id="8" creationId="{9D3B4A7A-A70B-0C4A-C7FF-462ADF36D440}"/>
          </ac:spMkLst>
        </pc:spChg>
      </pc:sldChg>
      <pc:sldChg chg="modSp mod modShow">
        <pc:chgData name="Michael Hill" userId="41dba03d-e58d-4389-9894-554c10310ba4" providerId="ADAL" clId="{EF23FE1D-A042-481E-AFD7-2A9FB0847F54}" dt="2025-11-17T16:59:37.109" v="656" actId="1036"/>
        <pc:sldMkLst>
          <pc:docMk/>
          <pc:sldMk cId="3412771528" sldId="309"/>
        </pc:sldMkLst>
        <pc:spChg chg="mod">
          <ac:chgData name="Michael Hill" userId="41dba03d-e58d-4389-9894-554c10310ba4" providerId="ADAL" clId="{EF23FE1D-A042-481E-AFD7-2A9FB0847F54}" dt="2025-11-17T16:59:32.249" v="614" actId="313"/>
          <ac:spMkLst>
            <pc:docMk/>
            <pc:sldMk cId="3412771528" sldId="309"/>
            <ac:spMk id="8" creationId="{2982D69B-5E0C-ABCE-7B25-92F0C2847CE9}"/>
          </ac:spMkLst>
        </pc:spChg>
        <pc:picChg chg="mod">
          <ac:chgData name="Michael Hill" userId="41dba03d-e58d-4389-9894-554c10310ba4" providerId="ADAL" clId="{EF23FE1D-A042-481E-AFD7-2A9FB0847F54}" dt="2025-11-17T16:59:37.109" v="656" actId="1036"/>
          <ac:picMkLst>
            <pc:docMk/>
            <pc:sldMk cId="3412771528" sldId="309"/>
            <ac:picMk id="15" creationId="{E6A44E38-E135-B597-55A3-2D33FD996D7F}"/>
          </ac:picMkLst>
        </pc:picChg>
        <pc:picChg chg="mod">
          <ac:chgData name="Michael Hill" userId="41dba03d-e58d-4389-9894-554c10310ba4" providerId="ADAL" clId="{EF23FE1D-A042-481E-AFD7-2A9FB0847F54}" dt="2025-11-17T16:59:28.539" v="586" actId="1076"/>
          <ac:picMkLst>
            <pc:docMk/>
            <pc:sldMk cId="3412771528" sldId="309"/>
            <ac:picMk id="17" creationId="{AAFA517F-A1BA-F701-54A4-0BF22BB05A18}"/>
          </ac:picMkLst>
        </pc:picChg>
      </pc:sldChg>
      <pc:sldChg chg="del">
        <pc:chgData name="Michael Hill" userId="41dba03d-e58d-4389-9894-554c10310ba4" providerId="ADAL" clId="{EF23FE1D-A042-481E-AFD7-2A9FB0847F54}" dt="2025-11-17T16:59:44.079" v="657" actId="47"/>
        <pc:sldMkLst>
          <pc:docMk/>
          <pc:sldMk cId="1252509168" sldId="310"/>
        </pc:sldMkLst>
      </pc:sldChg>
      <pc:sldChg chg="del">
        <pc:chgData name="Michael Hill" userId="41dba03d-e58d-4389-9894-554c10310ba4" providerId="ADAL" clId="{EF23FE1D-A042-481E-AFD7-2A9FB0847F54}" dt="2025-11-17T16:57:48.737" v="283" actId="47"/>
        <pc:sldMkLst>
          <pc:docMk/>
          <pc:sldMk cId="3925268127" sldId="321"/>
        </pc:sldMkLst>
      </pc:sldChg>
      <pc:sldChg chg="del">
        <pc:chgData name="Michael Hill" userId="41dba03d-e58d-4389-9894-554c10310ba4" providerId="ADAL" clId="{EF23FE1D-A042-481E-AFD7-2A9FB0847F54}" dt="2025-11-17T16:59:44.871" v="658" actId="47"/>
        <pc:sldMkLst>
          <pc:docMk/>
          <pc:sldMk cId="4269327118" sldId="336"/>
        </pc:sldMkLst>
      </pc:sldChg>
      <pc:sldChg chg="modSp mod">
        <pc:chgData name="Michael Hill" userId="41dba03d-e58d-4389-9894-554c10310ba4" providerId="ADAL" clId="{EF23FE1D-A042-481E-AFD7-2A9FB0847F54}" dt="2025-11-17T17:01:42.251" v="777" actId="1076"/>
        <pc:sldMkLst>
          <pc:docMk/>
          <pc:sldMk cId="2339566124" sldId="337"/>
        </pc:sldMkLst>
        <pc:spChg chg="mod">
          <ac:chgData name="Michael Hill" userId="41dba03d-e58d-4389-9894-554c10310ba4" providerId="ADAL" clId="{EF23FE1D-A042-481E-AFD7-2A9FB0847F54}" dt="2025-11-17T17:01:42.251" v="777" actId="1076"/>
          <ac:spMkLst>
            <pc:docMk/>
            <pc:sldMk cId="2339566124" sldId="337"/>
            <ac:spMk id="5" creationId="{1174DF84-9B42-4579-F69C-B77567ADF987}"/>
          </ac:spMkLst>
        </pc:spChg>
        <pc:spChg chg="mod">
          <ac:chgData name="Michael Hill" userId="41dba03d-e58d-4389-9894-554c10310ba4" providerId="ADAL" clId="{EF23FE1D-A042-481E-AFD7-2A9FB0847F54}" dt="2025-11-17T17:01:30.770" v="757" actId="14100"/>
          <ac:spMkLst>
            <pc:docMk/>
            <pc:sldMk cId="2339566124" sldId="337"/>
            <ac:spMk id="8" creationId="{E4C9A6BA-DBB3-3663-566B-C9645458AD1B}"/>
          </ac:spMkLst>
        </pc:sp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97334970" sldId="338"/>
        </pc:sldMkLst>
      </pc:sldChg>
      <pc:sldChg chg="modSp add mod">
        <pc:chgData name="Michael Hill" userId="41dba03d-e58d-4389-9894-554c10310ba4" providerId="ADAL" clId="{EF23FE1D-A042-481E-AFD7-2A9FB0847F54}" dt="2025-11-17T17:13:31.334" v="2490" actId="20577"/>
        <pc:sldMkLst>
          <pc:docMk/>
          <pc:sldMk cId="3533635562" sldId="338"/>
        </pc:sldMkLst>
        <pc:spChg chg="mod">
          <ac:chgData name="Michael Hill" userId="41dba03d-e58d-4389-9894-554c10310ba4" providerId="ADAL" clId="{EF23FE1D-A042-481E-AFD7-2A9FB0847F54}" dt="2025-11-17T17:13:31.334" v="2490" actId="20577"/>
          <ac:spMkLst>
            <pc:docMk/>
            <pc:sldMk cId="3533635562" sldId="338"/>
            <ac:spMk id="8" creationId="{0CB77E52-52F4-355A-13D9-D7C1F1AA480A}"/>
          </ac:spMkLst>
        </pc:sp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287147162" sldId="339"/>
        </pc:sldMkLst>
      </pc:sldChg>
      <pc:sldChg chg="modSp add mod">
        <pc:chgData name="Michael Hill" userId="41dba03d-e58d-4389-9894-554c10310ba4" providerId="ADAL" clId="{EF23FE1D-A042-481E-AFD7-2A9FB0847F54}" dt="2025-11-17T17:02:43.432" v="979" actId="207"/>
        <pc:sldMkLst>
          <pc:docMk/>
          <pc:sldMk cId="2163866789" sldId="339"/>
        </pc:sldMkLst>
        <pc:spChg chg="mod">
          <ac:chgData name="Michael Hill" userId="41dba03d-e58d-4389-9894-554c10310ba4" providerId="ADAL" clId="{EF23FE1D-A042-481E-AFD7-2A9FB0847F54}" dt="2025-11-17T17:02:00.028" v="806" actId="1076"/>
          <ac:spMkLst>
            <pc:docMk/>
            <pc:sldMk cId="2163866789" sldId="339"/>
            <ac:spMk id="5" creationId="{3430DA9F-F9D1-AAD3-5C14-4ED51A7B9FCE}"/>
          </ac:spMkLst>
        </pc:spChg>
        <pc:spChg chg="mod">
          <ac:chgData name="Michael Hill" userId="41dba03d-e58d-4389-9894-554c10310ba4" providerId="ADAL" clId="{EF23FE1D-A042-481E-AFD7-2A9FB0847F54}" dt="2025-11-17T17:02:43.432" v="979" actId="207"/>
          <ac:spMkLst>
            <pc:docMk/>
            <pc:sldMk cId="2163866789" sldId="339"/>
            <ac:spMk id="8" creationId="{73608DAB-396E-3A80-1633-9DD110B99505}"/>
          </ac:spMkLst>
        </pc:spChg>
      </pc:sldChg>
      <pc:sldChg chg="addSp modSp add mod">
        <pc:chgData name="Michael Hill" userId="41dba03d-e58d-4389-9894-554c10310ba4" providerId="ADAL" clId="{EF23FE1D-A042-481E-AFD7-2A9FB0847F54}" dt="2025-11-17T17:05:16.371" v="1504" actId="1076"/>
        <pc:sldMkLst>
          <pc:docMk/>
          <pc:sldMk cId="1222316767" sldId="340"/>
        </pc:sldMkLst>
        <pc:spChg chg="mod">
          <ac:chgData name="Michael Hill" userId="41dba03d-e58d-4389-9894-554c10310ba4" providerId="ADAL" clId="{EF23FE1D-A042-481E-AFD7-2A9FB0847F54}" dt="2025-11-17T17:04:49.522" v="1497" actId="14100"/>
          <ac:spMkLst>
            <pc:docMk/>
            <pc:sldMk cId="1222316767" sldId="340"/>
            <ac:spMk id="8" creationId="{49D4F8ED-1639-C13D-3F08-03668118680E}"/>
          </ac:spMkLst>
        </pc:spChg>
        <pc:spChg chg="mod">
          <ac:chgData name="Michael Hill" userId="41dba03d-e58d-4389-9894-554c10310ba4" providerId="ADAL" clId="{EF23FE1D-A042-481E-AFD7-2A9FB0847F54}" dt="2025-11-17T17:05:12.214" v="1499" actId="208"/>
          <ac:spMkLst>
            <pc:docMk/>
            <pc:sldMk cId="1222316767" sldId="340"/>
            <ac:spMk id="12" creationId="{F92C8A89-8517-5DBF-F9B4-223AF686A639}"/>
          </ac:spMkLst>
        </pc:spChg>
        <pc:picChg chg="add mod">
          <ac:chgData name="Michael Hill" userId="41dba03d-e58d-4389-9894-554c10310ba4" providerId="ADAL" clId="{EF23FE1D-A042-481E-AFD7-2A9FB0847F54}" dt="2025-11-17T17:05:16.371" v="1504" actId="1076"/>
          <ac:picMkLst>
            <pc:docMk/>
            <pc:sldMk cId="1222316767" sldId="340"/>
            <ac:picMk id="3" creationId="{74D24859-F8E2-FCB2-477F-9B00902F4044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558731230" sldId="340"/>
        </pc:sldMkLst>
      </pc:sldChg>
      <pc:sldChg chg="modSp add mod">
        <pc:chgData name="Michael Hill" userId="41dba03d-e58d-4389-9894-554c10310ba4" providerId="ADAL" clId="{EF23FE1D-A042-481E-AFD7-2A9FB0847F54}" dt="2025-11-17T17:07:10.873" v="1835" actId="20577"/>
        <pc:sldMkLst>
          <pc:docMk/>
          <pc:sldMk cId="60232854" sldId="341"/>
        </pc:sldMkLst>
        <pc:spChg chg="mod">
          <ac:chgData name="Michael Hill" userId="41dba03d-e58d-4389-9894-554c10310ba4" providerId="ADAL" clId="{EF23FE1D-A042-481E-AFD7-2A9FB0847F54}" dt="2025-11-17T17:05:25.892" v="1524" actId="20577"/>
          <ac:spMkLst>
            <pc:docMk/>
            <pc:sldMk cId="60232854" sldId="341"/>
            <ac:spMk id="5" creationId="{EC93D47F-5A31-054C-B4C9-274DDAE5A774}"/>
          </ac:spMkLst>
        </pc:spChg>
        <pc:spChg chg="mod">
          <ac:chgData name="Michael Hill" userId="41dba03d-e58d-4389-9894-554c10310ba4" providerId="ADAL" clId="{EF23FE1D-A042-481E-AFD7-2A9FB0847F54}" dt="2025-11-17T17:07:10.873" v="1835" actId="20577"/>
          <ac:spMkLst>
            <pc:docMk/>
            <pc:sldMk cId="60232854" sldId="341"/>
            <ac:spMk id="8" creationId="{FDCC1D70-FBB4-6BB7-BFCA-1480F67382A8}"/>
          </ac:spMkLst>
        </pc:sp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106818805" sldId="341"/>
        </pc:sldMkLst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521292508" sldId="342"/>
        </pc:sldMkLst>
      </pc:sldChg>
      <pc:sldChg chg="addSp modSp add mod">
        <pc:chgData name="Michael Hill" userId="41dba03d-e58d-4389-9894-554c10310ba4" providerId="ADAL" clId="{EF23FE1D-A042-481E-AFD7-2A9FB0847F54}" dt="2025-11-17T17:09:54.415" v="1845" actId="1076"/>
        <pc:sldMkLst>
          <pc:docMk/>
          <pc:sldMk cId="3012194457" sldId="342"/>
        </pc:sldMkLst>
        <pc:spChg chg="mod">
          <ac:chgData name="Michael Hill" userId="41dba03d-e58d-4389-9894-554c10310ba4" providerId="ADAL" clId="{EF23FE1D-A042-481E-AFD7-2A9FB0847F54}" dt="2025-11-17T17:07:16.447" v="1837" actId="14100"/>
          <ac:spMkLst>
            <pc:docMk/>
            <pc:sldMk cId="3012194457" sldId="342"/>
            <ac:spMk id="8" creationId="{1FE94FA7-4F03-75AF-B51D-FE128CD9C22F}"/>
          </ac:spMkLst>
        </pc:spChg>
        <pc:spChg chg="mod">
          <ac:chgData name="Michael Hill" userId="41dba03d-e58d-4389-9894-554c10310ba4" providerId="ADAL" clId="{EF23FE1D-A042-481E-AFD7-2A9FB0847F54}" dt="2025-11-17T17:07:20.858" v="1839" actId="208"/>
          <ac:spMkLst>
            <pc:docMk/>
            <pc:sldMk cId="3012194457" sldId="342"/>
            <ac:spMk id="12" creationId="{08E52CAD-243A-5C3A-F70D-C0A4BE7E0330}"/>
          </ac:spMkLst>
        </pc:spChg>
        <pc:picChg chg="add mod">
          <ac:chgData name="Michael Hill" userId="41dba03d-e58d-4389-9894-554c10310ba4" providerId="ADAL" clId="{EF23FE1D-A042-481E-AFD7-2A9FB0847F54}" dt="2025-11-17T17:09:54.415" v="1845" actId="1076"/>
          <ac:picMkLst>
            <pc:docMk/>
            <pc:sldMk cId="3012194457" sldId="342"/>
            <ac:picMk id="3" creationId="{B67303E6-975A-5C4F-872F-B08A8C410D0E}"/>
          </ac:picMkLst>
        </pc:picChg>
      </pc:sldChg>
      <pc:sldChg chg="addSp delSp modSp add mod">
        <pc:chgData name="Michael Hill" userId="41dba03d-e58d-4389-9894-554c10310ba4" providerId="ADAL" clId="{EF23FE1D-A042-481E-AFD7-2A9FB0847F54}" dt="2025-11-17T17:11:38.212" v="2043" actId="962"/>
        <pc:sldMkLst>
          <pc:docMk/>
          <pc:sldMk cId="1497828829" sldId="343"/>
        </pc:sldMkLst>
        <pc:spChg chg="mod">
          <ac:chgData name="Michael Hill" userId="41dba03d-e58d-4389-9894-554c10310ba4" providerId="ADAL" clId="{EF23FE1D-A042-481E-AFD7-2A9FB0847F54}" dt="2025-11-17T17:10:10.487" v="1879" actId="14100"/>
          <ac:spMkLst>
            <pc:docMk/>
            <pc:sldMk cId="1497828829" sldId="343"/>
            <ac:spMk id="5" creationId="{C3662B58-D456-0CB6-B26D-839F9395E9B9}"/>
          </ac:spMkLst>
        </pc:spChg>
        <pc:spChg chg="mod">
          <ac:chgData name="Michael Hill" userId="41dba03d-e58d-4389-9894-554c10310ba4" providerId="ADAL" clId="{EF23FE1D-A042-481E-AFD7-2A9FB0847F54}" dt="2025-11-17T17:10:32.706" v="2038" actId="20577"/>
          <ac:spMkLst>
            <pc:docMk/>
            <pc:sldMk cId="1497828829" sldId="343"/>
            <ac:spMk id="8" creationId="{E1E4157D-112E-773D-59D1-1CE6C4DA1656}"/>
          </ac:spMkLst>
        </pc:spChg>
        <pc:picChg chg="del">
          <ac:chgData name="Michael Hill" userId="41dba03d-e58d-4389-9894-554c10310ba4" providerId="ADAL" clId="{EF23FE1D-A042-481E-AFD7-2A9FB0847F54}" dt="2025-11-17T17:10:34.696" v="2039" actId="478"/>
          <ac:picMkLst>
            <pc:docMk/>
            <pc:sldMk cId="1497828829" sldId="343"/>
            <ac:picMk id="3" creationId="{97FACF77-2360-8E30-5D48-AE9F0E3D6280}"/>
          </ac:picMkLst>
        </pc:picChg>
        <pc:picChg chg="add mod">
          <ac:chgData name="Michael Hill" userId="41dba03d-e58d-4389-9894-554c10310ba4" providerId="ADAL" clId="{EF23FE1D-A042-481E-AFD7-2A9FB0847F54}" dt="2025-11-17T17:11:38.212" v="2043" actId="962"/>
          <ac:picMkLst>
            <pc:docMk/>
            <pc:sldMk cId="1497828829" sldId="343"/>
            <ac:picMk id="4" creationId="{6B8B22CA-9D8A-8B4A-E4CE-C57E6F2AF425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2756834940" sldId="343"/>
        </pc:sldMkLst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85920687" sldId="344"/>
        </pc:sldMkLst>
      </pc:sldChg>
      <pc:sldChg chg="delSp modSp add mod">
        <pc:chgData name="Michael Hill" userId="41dba03d-e58d-4389-9894-554c10310ba4" providerId="ADAL" clId="{EF23FE1D-A042-481E-AFD7-2A9FB0847F54}" dt="2025-11-17T17:12:34.212" v="2328" actId="14100"/>
        <pc:sldMkLst>
          <pc:docMk/>
          <pc:sldMk cId="1226605600" sldId="344"/>
        </pc:sldMkLst>
        <pc:spChg chg="mod">
          <ac:chgData name="Michael Hill" userId="41dba03d-e58d-4389-9894-554c10310ba4" providerId="ADAL" clId="{EF23FE1D-A042-481E-AFD7-2A9FB0847F54}" dt="2025-11-17T17:12:34.212" v="2328" actId="14100"/>
          <ac:spMkLst>
            <pc:docMk/>
            <pc:sldMk cId="1226605600" sldId="344"/>
            <ac:spMk id="8" creationId="{E4E5C0E8-3ADA-8D6E-0216-05624D492D22}"/>
          </ac:spMkLst>
        </pc:spChg>
        <pc:picChg chg="del">
          <ac:chgData name="Michael Hill" userId="41dba03d-e58d-4389-9894-554c10310ba4" providerId="ADAL" clId="{EF23FE1D-A042-481E-AFD7-2A9FB0847F54}" dt="2025-11-17T17:12:30.531" v="2327" actId="478"/>
          <ac:picMkLst>
            <pc:docMk/>
            <pc:sldMk cId="1226605600" sldId="344"/>
            <ac:picMk id="4" creationId="{3DA1DC0E-C09C-D13F-191E-3B8A061C2727}"/>
          </ac:picMkLst>
        </pc:picChg>
      </pc:sldChg>
      <pc:sldChg chg="addSp modSp add mod">
        <pc:chgData name="Michael Hill" userId="41dba03d-e58d-4389-9894-554c10310ba4" providerId="ADAL" clId="{EF23FE1D-A042-481E-AFD7-2A9FB0847F54}" dt="2025-11-17T17:14:33.105" v="2695" actId="1076"/>
        <pc:sldMkLst>
          <pc:docMk/>
          <pc:sldMk cId="1454408953" sldId="345"/>
        </pc:sldMkLst>
        <pc:spChg chg="mod">
          <ac:chgData name="Michael Hill" userId="41dba03d-e58d-4389-9894-554c10310ba4" providerId="ADAL" clId="{EF23FE1D-A042-481E-AFD7-2A9FB0847F54}" dt="2025-11-17T17:12:51.364" v="2360" actId="1076"/>
          <ac:spMkLst>
            <pc:docMk/>
            <pc:sldMk cId="1454408953" sldId="345"/>
            <ac:spMk id="5" creationId="{67BFE8D6-964C-4805-AA5E-689FB8D5C8FC}"/>
          </ac:spMkLst>
        </pc:spChg>
        <pc:spChg chg="mod">
          <ac:chgData name="Michael Hill" userId="41dba03d-e58d-4389-9894-554c10310ba4" providerId="ADAL" clId="{EF23FE1D-A042-481E-AFD7-2A9FB0847F54}" dt="2025-11-17T17:14:19.705" v="2691" actId="14100"/>
          <ac:spMkLst>
            <pc:docMk/>
            <pc:sldMk cId="1454408953" sldId="345"/>
            <ac:spMk id="8" creationId="{35C934C8-88A3-3FC3-88CC-D7328D4042E0}"/>
          </ac:spMkLst>
        </pc:spChg>
        <pc:picChg chg="add mod">
          <ac:chgData name="Michael Hill" userId="41dba03d-e58d-4389-9894-554c10310ba4" providerId="ADAL" clId="{EF23FE1D-A042-481E-AFD7-2A9FB0847F54}" dt="2025-11-17T17:14:33.105" v="2695" actId="1076"/>
          <ac:picMkLst>
            <pc:docMk/>
            <pc:sldMk cId="1454408953" sldId="345"/>
            <ac:picMk id="3" creationId="{4EACD95B-EBF7-E187-32E9-10AC2A6AEE33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4174426798" sldId="345"/>
        </pc:sldMkLst>
      </pc:sldChg>
      <pc:sldChg chg="addSp delSp modSp add mod">
        <pc:chgData name="Michael Hill" userId="41dba03d-e58d-4389-9894-554c10310ba4" providerId="ADAL" clId="{EF23FE1D-A042-481E-AFD7-2A9FB0847F54}" dt="2025-11-17T17:16:00.718" v="2979" actId="27614"/>
        <pc:sldMkLst>
          <pc:docMk/>
          <pc:sldMk cId="2454271887" sldId="346"/>
        </pc:sldMkLst>
        <pc:spChg chg="mod">
          <ac:chgData name="Michael Hill" userId="41dba03d-e58d-4389-9894-554c10310ba4" providerId="ADAL" clId="{EF23FE1D-A042-481E-AFD7-2A9FB0847F54}" dt="2025-11-17T17:14:44.525" v="2730" actId="20577"/>
          <ac:spMkLst>
            <pc:docMk/>
            <pc:sldMk cId="2454271887" sldId="346"/>
            <ac:spMk id="5" creationId="{4E3E7EE7-1231-ACE9-13B3-F1F036650E3E}"/>
          </ac:spMkLst>
        </pc:spChg>
        <pc:spChg chg="mod">
          <ac:chgData name="Michael Hill" userId="41dba03d-e58d-4389-9894-554c10310ba4" providerId="ADAL" clId="{EF23FE1D-A042-481E-AFD7-2A9FB0847F54}" dt="2025-11-17T17:15:33.053" v="2975" actId="20577"/>
          <ac:spMkLst>
            <pc:docMk/>
            <pc:sldMk cId="2454271887" sldId="346"/>
            <ac:spMk id="8" creationId="{353CF8C9-76A6-ED70-DF19-4EC857E3E91C}"/>
          </ac:spMkLst>
        </pc:spChg>
        <pc:picChg chg="del">
          <ac:chgData name="Michael Hill" userId="41dba03d-e58d-4389-9894-554c10310ba4" providerId="ADAL" clId="{EF23FE1D-A042-481E-AFD7-2A9FB0847F54}" dt="2025-11-17T17:15:36.810" v="2976" actId="478"/>
          <ac:picMkLst>
            <pc:docMk/>
            <pc:sldMk cId="2454271887" sldId="346"/>
            <ac:picMk id="3" creationId="{E8EF51F1-A3A8-18A8-4DCE-3B658072AE3D}"/>
          </ac:picMkLst>
        </pc:picChg>
        <pc:picChg chg="add mod">
          <ac:chgData name="Michael Hill" userId="41dba03d-e58d-4389-9894-554c10310ba4" providerId="ADAL" clId="{EF23FE1D-A042-481E-AFD7-2A9FB0847F54}" dt="2025-11-17T17:16:00.718" v="2979" actId="27614"/>
          <ac:picMkLst>
            <pc:docMk/>
            <pc:sldMk cId="2454271887" sldId="346"/>
            <ac:picMk id="4" creationId="{85FD0E6D-D8E6-05F9-9931-4E98862533C5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4092940081" sldId="346"/>
        </pc:sldMkLst>
      </pc:sldChg>
      <pc:sldChg chg="addSp delSp modSp add mod">
        <pc:chgData name="Michael Hill" userId="41dba03d-e58d-4389-9894-554c10310ba4" providerId="ADAL" clId="{EF23FE1D-A042-481E-AFD7-2A9FB0847F54}" dt="2025-11-17T17:17:21.704" v="3185" actId="1076"/>
        <pc:sldMkLst>
          <pc:docMk/>
          <pc:sldMk cId="688070086" sldId="347"/>
        </pc:sldMkLst>
        <pc:spChg chg="mod">
          <ac:chgData name="Michael Hill" userId="41dba03d-e58d-4389-9894-554c10310ba4" providerId="ADAL" clId="{EF23FE1D-A042-481E-AFD7-2A9FB0847F54}" dt="2025-11-17T17:16:24.877" v="2995" actId="1076"/>
          <ac:spMkLst>
            <pc:docMk/>
            <pc:sldMk cId="688070086" sldId="347"/>
            <ac:spMk id="5" creationId="{551783A9-2F40-B2A9-9674-7C31ECCB34C4}"/>
          </ac:spMkLst>
        </pc:spChg>
        <pc:spChg chg="mod">
          <ac:chgData name="Michael Hill" userId="41dba03d-e58d-4389-9894-554c10310ba4" providerId="ADAL" clId="{EF23FE1D-A042-481E-AFD7-2A9FB0847F54}" dt="2025-11-17T17:16:55.584" v="3177" actId="20577"/>
          <ac:spMkLst>
            <pc:docMk/>
            <pc:sldMk cId="688070086" sldId="347"/>
            <ac:spMk id="8" creationId="{55E71998-B269-4094-2561-33EE6257D387}"/>
          </ac:spMkLst>
        </pc:spChg>
        <pc:picChg chg="add mod">
          <ac:chgData name="Michael Hill" userId="41dba03d-e58d-4389-9894-554c10310ba4" providerId="ADAL" clId="{EF23FE1D-A042-481E-AFD7-2A9FB0847F54}" dt="2025-11-17T17:17:21.704" v="3185" actId="1076"/>
          <ac:picMkLst>
            <pc:docMk/>
            <pc:sldMk cId="688070086" sldId="347"/>
            <ac:picMk id="3" creationId="{BCABB03B-CE02-2AF1-15AA-595649228AC8}"/>
          </ac:picMkLst>
        </pc:picChg>
        <pc:picChg chg="del">
          <ac:chgData name="Michael Hill" userId="41dba03d-e58d-4389-9894-554c10310ba4" providerId="ADAL" clId="{EF23FE1D-A042-481E-AFD7-2A9FB0847F54}" dt="2025-11-17T17:17:06.238" v="3178" actId="478"/>
          <ac:picMkLst>
            <pc:docMk/>
            <pc:sldMk cId="688070086" sldId="347"/>
            <ac:picMk id="4" creationId="{E5B52702-4CF4-B9F2-F1FF-5D8AB4C1B2D4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2664248653" sldId="347"/>
        </pc:sldMkLst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24488367" sldId="348"/>
        </pc:sldMkLst>
      </pc:sldChg>
      <pc:sldChg chg="addSp delSp modSp add mod ord">
        <pc:chgData name="Michael Hill" userId="41dba03d-e58d-4389-9894-554c10310ba4" providerId="ADAL" clId="{EF23FE1D-A042-481E-AFD7-2A9FB0847F54}" dt="2025-11-17T17:19:39.443" v="3516" actId="113"/>
        <pc:sldMkLst>
          <pc:docMk/>
          <pc:sldMk cId="3727239451" sldId="348"/>
        </pc:sldMkLst>
        <pc:spChg chg="mod">
          <ac:chgData name="Michael Hill" userId="41dba03d-e58d-4389-9894-554c10310ba4" providerId="ADAL" clId="{EF23FE1D-A042-481E-AFD7-2A9FB0847F54}" dt="2025-11-17T17:17:39.008" v="3213" actId="1076"/>
          <ac:spMkLst>
            <pc:docMk/>
            <pc:sldMk cId="3727239451" sldId="348"/>
            <ac:spMk id="5" creationId="{4F5862A6-B421-2710-59F8-4DDD716666DE}"/>
          </ac:spMkLst>
        </pc:spChg>
        <pc:spChg chg="mod">
          <ac:chgData name="Michael Hill" userId="41dba03d-e58d-4389-9894-554c10310ba4" providerId="ADAL" clId="{EF23FE1D-A042-481E-AFD7-2A9FB0847F54}" dt="2025-11-17T17:19:39.443" v="3516" actId="113"/>
          <ac:spMkLst>
            <pc:docMk/>
            <pc:sldMk cId="3727239451" sldId="348"/>
            <ac:spMk id="8" creationId="{C339CEFC-DD56-7133-AF0D-35B713D52EEE}"/>
          </ac:spMkLst>
        </pc:spChg>
        <pc:picChg chg="del">
          <ac:chgData name="Michael Hill" userId="41dba03d-e58d-4389-9894-554c10310ba4" providerId="ADAL" clId="{EF23FE1D-A042-481E-AFD7-2A9FB0847F54}" dt="2025-11-17T17:18:41.475" v="3452" actId="478"/>
          <ac:picMkLst>
            <pc:docMk/>
            <pc:sldMk cId="3727239451" sldId="348"/>
            <ac:picMk id="3" creationId="{08B49C46-2310-1EB9-C9E2-BF46E3BCF110}"/>
          </ac:picMkLst>
        </pc:picChg>
        <pc:picChg chg="add mod">
          <ac:chgData name="Michael Hill" userId="41dba03d-e58d-4389-9894-554c10310ba4" providerId="ADAL" clId="{EF23FE1D-A042-481E-AFD7-2A9FB0847F54}" dt="2025-11-17T17:19:08.213" v="3467" actId="1076"/>
          <ac:picMkLst>
            <pc:docMk/>
            <pc:sldMk cId="3727239451" sldId="348"/>
            <ac:picMk id="4" creationId="{20A70235-2BDB-B78C-C8B7-12A4437F31BD}"/>
          </ac:picMkLst>
        </pc:picChg>
      </pc:sldChg>
      <pc:sldChg chg="delSp modSp add mod ord">
        <pc:chgData name="Michael Hill" userId="41dba03d-e58d-4389-9894-554c10310ba4" providerId="ADAL" clId="{EF23FE1D-A042-481E-AFD7-2A9FB0847F54}" dt="2025-11-17T17:20:18.437" v="3660" actId="14100"/>
        <pc:sldMkLst>
          <pc:docMk/>
          <pc:sldMk cId="1239518786" sldId="349"/>
        </pc:sldMkLst>
        <pc:spChg chg="mod">
          <ac:chgData name="Michael Hill" userId="41dba03d-e58d-4389-9894-554c10310ba4" providerId="ADAL" clId="{EF23FE1D-A042-481E-AFD7-2A9FB0847F54}" dt="2025-11-17T17:19:26.476" v="3506" actId="1076"/>
          <ac:spMkLst>
            <pc:docMk/>
            <pc:sldMk cId="1239518786" sldId="349"/>
            <ac:spMk id="5" creationId="{DDD69612-4E97-BCDF-002A-F8758E281FE5}"/>
          </ac:spMkLst>
        </pc:spChg>
        <pc:spChg chg="mod">
          <ac:chgData name="Michael Hill" userId="41dba03d-e58d-4389-9894-554c10310ba4" providerId="ADAL" clId="{EF23FE1D-A042-481E-AFD7-2A9FB0847F54}" dt="2025-11-17T17:20:18.437" v="3660" actId="14100"/>
          <ac:spMkLst>
            <pc:docMk/>
            <pc:sldMk cId="1239518786" sldId="349"/>
            <ac:spMk id="8" creationId="{86659676-DA59-411B-E81C-11BA691F4B08}"/>
          </ac:spMkLst>
        </pc:spChg>
        <pc:picChg chg="del">
          <ac:chgData name="Michael Hill" userId="41dba03d-e58d-4389-9894-554c10310ba4" providerId="ADAL" clId="{EF23FE1D-A042-481E-AFD7-2A9FB0847F54}" dt="2025-11-17T17:20:14.533" v="3659" actId="478"/>
          <ac:picMkLst>
            <pc:docMk/>
            <pc:sldMk cId="1239518786" sldId="349"/>
            <ac:picMk id="4" creationId="{A9978465-B0E0-38D1-5BB0-ABA5F080F2E6}"/>
          </ac:picMkLst>
        </pc:pic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1338258806" sldId="349"/>
        </pc:sldMkLst>
      </pc:sldChg>
      <pc:sldChg chg="modSp add mod">
        <pc:chgData name="Michael Hill" userId="41dba03d-e58d-4389-9894-554c10310ba4" providerId="ADAL" clId="{EF23FE1D-A042-481E-AFD7-2A9FB0847F54}" dt="2025-11-17T18:18:03.148" v="3929" actId="20577"/>
        <pc:sldMkLst>
          <pc:docMk/>
          <pc:sldMk cId="1647242632" sldId="350"/>
        </pc:sldMkLst>
        <pc:spChg chg="mod">
          <ac:chgData name="Michael Hill" userId="41dba03d-e58d-4389-9894-554c10310ba4" providerId="ADAL" clId="{EF23FE1D-A042-481E-AFD7-2A9FB0847F54}" dt="2025-11-17T17:20:32.350" v="3691" actId="1076"/>
          <ac:spMkLst>
            <pc:docMk/>
            <pc:sldMk cId="1647242632" sldId="350"/>
            <ac:spMk id="5" creationId="{6CD1606A-696D-EAD5-065B-77F9F5326372}"/>
          </ac:spMkLst>
        </pc:spChg>
        <pc:spChg chg="mod">
          <ac:chgData name="Michael Hill" userId="41dba03d-e58d-4389-9894-554c10310ba4" providerId="ADAL" clId="{EF23FE1D-A042-481E-AFD7-2A9FB0847F54}" dt="2025-11-17T18:18:03.148" v="3929" actId="20577"/>
          <ac:spMkLst>
            <pc:docMk/>
            <pc:sldMk cId="1647242632" sldId="350"/>
            <ac:spMk id="8" creationId="{DDB57455-0490-D062-BB2A-176D879B0C5B}"/>
          </ac:spMkLst>
        </pc:sp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3587973381" sldId="350"/>
        </pc:sldMkLst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58922485" sldId="351"/>
        </pc:sldMkLst>
      </pc:sldChg>
      <pc:sldChg chg="modSp add mod">
        <pc:chgData name="Michael Hill" userId="41dba03d-e58d-4389-9894-554c10310ba4" providerId="ADAL" clId="{EF23FE1D-A042-481E-AFD7-2A9FB0847F54}" dt="2025-11-17T18:19:31.489" v="4131" actId="20577"/>
        <pc:sldMkLst>
          <pc:docMk/>
          <pc:sldMk cId="1583334431" sldId="351"/>
        </pc:sldMkLst>
        <pc:spChg chg="mod">
          <ac:chgData name="Michael Hill" userId="41dba03d-e58d-4389-9894-554c10310ba4" providerId="ADAL" clId="{EF23FE1D-A042-481E-AFD7-2A9FB0847F54}" dt="2025-11-17T18:18:19.021" v="3973" actId="20577"/>
          <ac:spMkLst>
            <pc:docMk/>
            <pc:sldMk cId="1583334431" sldId="351"/>
            <ac:spMk id="5" creationId="{12AB08E6-2CB6-F078-93DA-F72C4F12596F}"/>
          </ac:spMkLst>
        </pc:spChg>
        <pc:spChg chg="mod">
          <ac:chgData name="Michael Hill" userId="41dba03d-e58d-4389-9894-554c10310ba4" providerId="ADAL" clId="{EF23FE1D-A042-481E-AFD7-2A9FB0847F54}" dt="2025-11-17T18:19:31.489" v="4131" actId="20577"/>
          <ac:spMkLst>
            <pc:docMk/>
            <pc:sldMk cId="1583334431" sldId="351"/>
            <ac:spMk id="8" creationId="{5F64B529-EBFA-C594-9173-122298FD14AA}"/>
          </ac:spMkLst>
        </pc:spChg>
      </pc:sldChg>
      <pc:sldChg chg="del">
        <pc:chgData name="Michael Hill" userId="41dba03d-e58d-4389-9894-554c10310ba4" providerId="ADAL" clId="{EF23FE1D-A042-481E-AFD7-2A9FB0847F54}" dt="2025-11-17T16:59:49.197" v="659" actId="47"/>
        <pc:sldMkLst>
          <pc:docMk/>
          <pc:sldMk cId="3634626924" sldId="352"/>
        </pc:sldMkLst>
      </pc:sldChg>
      <pc:sldChg chg="modSp add mod">
        <pc:chgData name="Michael Hill" userId="41dba03d-e58d-4389-9894-554c10310ba4" providerId="ADAL" clId="{EF23FE1D-A042-481E-AFD7-2A9FB0847F54}" dt="2025-11-17T18:20:17.137" v="4305" actId="20577"/>
        <pc:sldMkLst>
          <pc:docMk/>
          <pc:sldMk cId="3985228551" sldId="352"/>
        </pc:sldMkLst>
        <pc:spChg chg="mod">
          <ac:chgData name="Michael Hill" userId="41dba03d-e58d-4389-9894-554c10310ba4" providerId="ADAL" clId="{EF23FE1D-A042-481E-AFD7-2A9FB0847F54}" dt="2025-11-17T18:19:40.827" v="4143" actId="1076"/>
          <ac:spMkLst>
            <pc:docMk/>
            <pc:sldMk cId="3985228551" sldId="352"/>
            <ac:spMk id="5" creationId="{B2B58C76-A1DF-400B-096A-96CD2AF945D1}"/>
          </ac:spMkLst>
        </pc:spChg>
        <pc:spChg chg="mod">
          <ac:chgData name="Michael Hill" userId="41dba03d-e58d-4389-9894-554c10310ba4" providerId="ADAL" clId="{EF23FE1D-A042-481E-AFD7-2A9FB0847F54}" dt="2025-11-17T18:20:17.137" v="4305" actId="20577"/>
          <ac:spMkLst>
            <pc:docMk/>
            <pc:sldMk cId="3985228551" sldId="352"/>
            <ac:spMk id="8" creationId="{43A871DA-35E7-BF05-5599-1813E3FFD270}"/>
          </ac:spMkLst>
        </pc:spChg>
      </pc:sldChg>
      <pc:sldChg chg="addSp modSp add mod">
        <pc:chgData name="Michael Hill" userId="41dba03d-e58d-4389-9894-554c10310ba4" providerId="ADAL" clId="{EF23FE1D-A042-481E-AFD7-2A9FB0847F54}" dt="2025-11-17T18:25:37.302" v="4900" actId="14100"/>
        <pc:sldMkLst>
          <pc:docMk/>
          <pc:sldMk cId="580436908" sldId="353"/>
        </pc:sldMkLst>
        <pc:spChg chg="add mod">
          <ac:chgData name="Michael Hill" userId="41dba03d-e58d-4389-9894-554c10310ba4" providerId="ADAL" clId="{EF23FE1D-A042-481E-AFD7-2A9FB0847F54}" dt="2025-11-17T18:25:37.302" v="4900" actId="14100"/>
          <ac:spMkLst>
            <pc:docMk/>
            <pc:sldMk cId="580436908" sldId="353"/>
            <ac:spMk id="2" creationId="{4DFB863D-E7FC-408B-9AA9-28D179998C95}"/>
          </ac:spMkLst>
        </pc:spChg>
        <pc:spChg chg="mod">
          <ac:chgData name="Michael Hill" userId="41dba03d-e58d-4389-9894-554c10310ba4" providerId="ADAL" clId="{EF23FE1D-A042-481E-AFD7-2A9FB0847F54}" dt="2025-11-17T18:24:02.889" v="4588" actId="1076"/>
          <ac:spMkLst>
            <pc:docMk/>
            <pc:sldMk cId="580436908" sldId="353"/>
            <ac:spMk id="8" creationId="{40F0E5B5-49D9-2F27-C801-CAAA9A9A2D56}"/>
          </ac:spMkLst>
        </pc:spChg>
      </pc:sldChg>
      <pc:sldChg chg="modSp add mod ord">
        <pc:chgData name="Michael Hill" userId="41dba03d-e58d-4389-9894-554c10310ba4" providerId="ADAL" clId="{EF23FE1D-A042-481E-AFD7-2A9FB0847F54}" dt="2025-11-17T18:45:30.816" v="5396" actId="20577"/>
        <pc:sldMkLst>
          <pc:docMk/>
          <pc:sldMk cId="1503635215" sldId="354"/>
        </pc:sldMkLst>
        <pc:spChg chg="mod">
          <ac:chgData name="Michael Hill" userId="41dba03d-e58d-4389-9894-554c10310ba4" providerId="ADAL" clId="{EF23FE1D-A042-481E-AFD7-2A9FB0847F54}" dt="2025-11-17T18:38:54.436" v="4930" actId="1076"/>
          <ac:spMkLst>
            <pc:docMk/>
            <pc:sldMk cId="1503635215" sldId="354"/>
            <ac:spMk id="5" creationId="{B26B4275-646F-A32E-525F-9ADE4802D06E}"/>
          </ac:spMkLst>
        </pc:spChg>
        <pc:spChg chg="mod">
          <ac:chgData name="Michael Hill" userId="41dba03d-e58d-4389-9894-554c10310ba4" providerId="ADAL" clId="{EF23FE1D-A042-481E-AFD7-2A9FB0847F54}" dt="2025-11-17T18:45:30.816" v="5396" actId="20577"/>
          <ac:spMkLst>
            <pc:docMk/>
            <pc:sldMk cId="1503635215" sldId="354"/>
            <ac:spMk id="8" creationId="{E1A5E130-7519-A43D-C09E-7036831D8DFB}"/>
          </ac:spMkLst>
        </pc:spChg>
      </pc:sldChg>
      <pc:sldChg chg="modSp add mod">
        <pc:chgData name="Michael Hill" userId="41dba03d-e58d-4389-9894-554c10310ba4" providerId="ADAL" clId="{EF23FE1D-A042-481E-AFD7-2A9FB0847F54}" dt="2025-11-17T18:45:27.837" v="5395" actId="20577"/>
        <pc:sldMkLst>
          <pc:docMk/>
          <pc:sldMk cId="4214601298" sldId="355"/>
        </pc:sldMkLst>
        <pc:spChg chg="mod">
          <ac:chgData name="Michael Hill" userId="41dba03d-e58d-4389-9894-554c10310ba4" providerId="ADAL" clId="{EF23FE1D-A042-481E-AFD7-2A9FB0847F54}" dt="2025-11-17T18:45:27.837" v="5395" actId="20577"/>
          <ac:spMkLst>
            <pc:docMk/>
            <pc:sldMk cId="4214601298" sldId="355"/>
            <ac:spMk id="8" creationId="{95546755-DCAA-ED4C-CADC-45B994A250EB}"/>
          </ac:spMkLst>
        </pc:spChg>
      </pc:sldChg>
      <pc:sldChg chg="modSp add mod">
        <pc:chgData name="Michael Hill" userId="41dba03d-e58d-4389-9894-554c10310ba4" providerId="ADAL" clId="{EF23FE1D-A042-481E-AFD7-2A9FB0847F54}" dt="2025-11-17T18:47:03.830" v="5410" actId="20577"/>
        <pc:sldMkLst>
          <pc:docMk/>
          <pc:sldMk cId="3014417856" sldId="356"/>
        </pc:sldMkLst>
        <pc:spChg chg="mod">
          <ac:chgData name="Michael Hill" userId="41dba03d-e58d-4389-9894-554c10310ba4" providerId="ADAL" clId="{EF23FE1D-A042-481E-AFD7-2A9FB0847F54}" dt="2025-11-17T18:47:03.830" v="5410" actId="20577"/>
          <ac:spMkLst>
            <pc:docMk/>
            <pc:sldMk cId="3014417856" sldId="356"/>
            <ac:spMk id="8" creationId="{6C32A9F5-7A6C-63B3-83B7-0D88C4DF8D6B}"/>
          </ac:spMkLst>
        </pc:spChg>
      </pc:sldChg>
      <pc:sldChg chg="modSp add mod">
        <pc:chgData name="Michael Hill" userId="41dba03d-e58d-4389-9894-554c10310ba4" providerId="ADAL" clId="{EF23FE1D-A042-481E-AFD7-2A9FB0847F54}" dt="2025-11-17T18:49:27.652" v="5812" actId="20577"/>
        <pc:sldMkLst>
          <pc:docMk/>
          <pc:sldMk cId="3308700642" sldId="357"/>
        </pc:sldMkLst>
        <pc:spChg chg="mod">
          <ac:chgData name="Michael Hill" userId="41dba03d-e58d-4389-9894-554c10310ba4" providerId="ADAL" clId="{EF23FE1D-A042-481E-AFD7-2A9FB0847F54}" dt="2025-11-17T18:49:27.652" v="5812" actId="20577"/>
          <ac:spMkLst>
            <pc:docMk/>
            <pc:sldMk cId="3308700642" sldId="357"/>
            <ac:spMk id="8" creationId="{E23679BB-8417-642E-9B8B-BCDA4C192B32}"/>
          </ac:spMkLst>
        </pc:spChg>
      </pc:sldChg>
      <pc:sldChg chg="modSp add mod">
        <pc:chgData name="Michael Hill" userId="41dba03d-e58d-4389-9894-554c10310ba4" providerId="ADAL" clId="{EF23FE1D-A042-481E-AFD7-2A9FB0847F54}" dt="2025-11-17T18:49:52.709" v="5920" actId="20577"/>
        <pc:sldMkLst>
          <pc:docMk/>
          <pc:sldMk cId="616604975" sldId="358"/>
        </pc:sldMkLst>
        <pc:spChg chg="mod">
          <ac:chgData name="Michael Hill" userId="41dba03d-e58d-4389-9894-554c10310ba4" providerId="ADAL" clId="{EF23FE1D-A042-481E-AFD7-2A9FB0847F54}" dt="2025-11-17T18:49:52.709" v="5920" actId="20577"/>
          <ac:spMkLst>
            <pc:docMk/>
            <pc:sldMk cId="616604975" sldId="358"/>
            <ac:spMk id="8" creationId="{6E0485CE-7F5A-974D-54A8-D3BCD2D237A7}"/>
          </ac:spMkLst>
        </pc:spChg>
      </pc:sldChg>
    </pc:docChg>
  </pc:docChgLst>
</pc:chgInfo>
</file>

<file path=ppt/media/image1.png>
</file>

<file path=ppt/media/image2.png>
</file>

<file path=ppt/media/image3.jpg>
</file>

<file path=ppt/media/image4.gif>
</file>

<file path=ppt/media/image5.gif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6A4B-E724-C642-63ED-9C1381B80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5E653-4903-1005-D15B-66DB874D2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4A978-A4B2-A67F-C69F-38ADC7DB4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4910B7-42B2-3D3D-3AE4-AC7E6C388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21657-9CFD-95BE-EEE3-E1B47D77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7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8605-B3B6-D788-279D-476906E3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D9E01-2C5E-0FD4-BF7C-54659537D7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685CA-CEBB-6B85-90D4-1BEF716FC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0A526-A1AA-3BC7-DC9D-B44EBC07B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ED0B1-5EB5-A414-75E8-6BA511C07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56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BD8E7E-5301-E447-23C8-B8B5D2932F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336805-717E-9F25-0794-88BD42C6E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3C3FF-BEC2-31C8-6723-85EC31276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A1747-0799-AAD2-1377-F19D1A5E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77C4-38FB-B4D4-348D-9D2957422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7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0003-439B-FA69-F591-6D66E2741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20904-0912-32D7-F6E6-31372E488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3E7E8-F851-BEB7-2C68-8FE1EF674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AE2CA-7781-6E95-12BA-557F775A9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9952B-F381-1189-2020-9A14F470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3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F060-3D96-5480-3C88-EE775B82F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569D8-9209-8B7C-1538-E818415FF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66B1C-5056-EDDF-CD36-E7BFD2F43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F8CB3-3858-3C51-AA38-3F86C097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EA923-CF31-8772-A331-247B9144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5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F25B0-376D-3011-4FDF-D4CA713D7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71C86-3E65-FA4B-6F6C-0BB7AA390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E646B-5AE1-A23D-3D1F-474544BF3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279F2-41EE-1489-59DC-32CD90629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EC4E9-67EE-D095-37A7-39EFE82D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B2442-8F9C-AC5E-9546-BDE753C1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4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C8DBA-2489-9EF4-F45E-238BC26EF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34AAF-B93F-48B6-1B8B-FD3E959FB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8698B-3528-B8DC-27B8-D49145D60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9008AA-A42D-2259-0D36-908024A20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8A62E1-25E1-7552-ABA8-BE7F2A3B1B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97670D-8F54-733D-3639-1B7CCE4C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3C6C20-7A45-CC6A-CA55-61F7CCF3B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B7766C-30F5-1A8E-58AF-CDC986CF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7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B690D-7611-3967-E6F3-81F032CFF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D4BA6-7CE7-229C-2BD5-FECCA288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A691A-621C-6EB1-3EB8-CA9FF47F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257F05-B410-F8DD-455C-490CEB149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6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09F58-5A85-92F4-B06D-216430334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B9967-5360-F0CB-62AE-C03CEF75E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5E68E6-84C0-1723-6611-61380FA19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5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855B2-ECD6-C08F-72AD-183650C66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96BA6-2739-2BD7-969A-4113A5119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886298-57FD-A8A8-D424-73178F2DB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784E3-D576-8AA7-A98D-17AA30F76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48EE1-5288-E1AE-89F1-37B64F23E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75274-EEF3-4830-9978-53BE36B7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01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332C3-BAF4-D846-43C1-525BE354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72DC9A-2E8B-6C73-166E-961BCED000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E3A54-E42B-7858-93B4-F1A981487B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C60C9-5A10-7256-4190-5DE6C1C3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2744C-0DE9-DCDB-4998-7A3221F15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D5596-7365-792E-D0E3-4ED3B5E7D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5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A3BEBB-B682-7839-B2B4-500CE17CB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BD3092-A078-5BEF-361E-CB3FDD457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4A81F-9B16-8EEC-9FE4-9E9D0C8E8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CFA067-BC5A-4095-A3A5-99A1BAFE9208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43794-F45F-30BE-BC6F-DDF9A70C2A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2708D-8AD6-9D50-70CF-8FFDD3AB7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0788BB-6672-4C27-B0EA-4C0AD0E80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9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9BBF4B62-D7BF-1C6A-40E3-7B807FA87977}"/>
              </a:ext>
            </a:extLst>
          </p:cNvPr>
          <p:cNvSpPr/>
          <p:nvPr/>
        </p:nvSpPr>
        <p:spPr>
          <a:xfrm>
            <a:off x="4713768" y="2110368"/>
            <a:ext cx="2565990" cy="2565990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883CE-936E-CB73-2B3E-56A618536A26}"/>
              </a:ext>
            </a:extLst>
          </p:cNvPr>
          <p:cNvSpPr/>
          <p:nvPr/>
        </p:nvSpPr>
        <p:spPr>
          <a:xfrm>
            <a:off x="895936" y="1574232"/>
            <a:ext cx="5652932" cy="2301533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541717" lon="20311593" rev="27507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latin typeface="Bahnschrift SemiBold" panose="020B0502040204020203" pitchFamily="34" charset="0"/>
              </a:rPr>
              <a:t>TOPIC C:</a:t>
            </a:r>
          </a:p>
          <a:p>
            <a:pPr algn="ctr"/>
            <a:r>
              <a:rPr lang="en-US" sz="6000" dirty="0">
                <a:latin typeface="Bahnschrift SemiBold" panose="020B0502040204020203" pitchFamily="34" charset="0"/>
              </a:rPr>
              <a:t>CASE STUDY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C18ECD-1A29-4735-FBF9-2230E3FED94F}"/>
              </a:ext>
            </a:extLst>
          </p:cNvPr>
          <p:cNvSpPr/>
          <p:nvPr/>
        </p:nvSpPr>
        <p:spPr>
          <a:xfrm>
            <a:off x="6890905" y="2714847"/>
            <a:ext cx="4096073" cy="116091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LESSON C-6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5BB639-AC69-FE40-4352-5D3077A94591}"/>
              </a:ext>
            </a:extLst>
          </p:cNvPr>
          <p:cNvSpPr/>
          <p:nvPr/>
        </p:nvSpPr>
        <p:spPr>
          <a:xfrm>
            <a:off x="607178" y="3598700"/>
            <a:ext cx="9753730" cy="94586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>
              <a:rot lat="20129102" lon="991603" rev="2117886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POST EXPLOITATION&amp; REPORTING</a:t>
            </a:r>
          </a:p>
        </p:txBody>
      </p:sp>
    </p:spTree>
    <p:extLst>
      <p:ext uri="{BB962C8B-B14F-4D97-AF65-F5344CB8AC3E}">
        <p14:creationId xmlns:p14="http://schemas.microsoft.com/office/powerpoint/2010/main" val="1878848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1B53F9-4954-BDB2-CF87-C203F9DE1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08E52CAD-243A-5C3A-F70D-C0A4BE7E0330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F8C7829-B60E-CFE1-353E-397B785AE100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3FD4FE9-829C-BBE3-78B0-465BC15A2F3A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E94FA7-4F03-75AF-B51D-FE128CD9C22F}"/>
              </a:ext>
            </a:extLst>
          </p:cNvPr>
          <p:cNvSpPr/>
          <p:nvPr/>
        </p:nvSpPr>
        <p:spPr>
          <a:xfrm>
            <a:off x="825244" y="1120703"/>
            <a:ext cx="5167690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Previously we’ve talked a bit about privilege escalation as a method to gain access to systems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must analyze use of privilege escalation to know what systems the attacker could gain access to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Including but not limited to Internet of Things Devices and Databases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510865-EBAA-9BA5-176E-CDAF25F9C9C2}"/>
              </a:ext>
            </a:extLst>
          </p:cNvPr>
          <p:cNvSpPr/>
          <p:nvPr/>
        </p:nvSpPr>
        <p:spPr>
          <a:xfrm>
            <a:off x="-280361" y="187053"/>
            <a:ext cx="691206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PRIVELEGE ESCALATION</a:t>
            </a:r>
          </a:p>
        </p:txBody>
      </p:sp>
      <p:pic>
        <p:nvPicPr>
          <p:cNvPr id="3" name="Picture 2" descr="A black and white sticker with text&#10;&#10;AI-generated content may be incorrect.">
            <a:extLst>
              <a:ext uri="{FF2B5EF4-FFF2-40B4-BE49-F238E27FC236}">
                <a16:creationId xmlns:a16="http://schemas.microsoft.com/office/drawing/2014/main" id="{B67303E6-975A-5C4F-872F-B08A8C410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864" y="1472240"/>
            <a:ext cx="3881867" cy="388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94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CB389F-1F47-A510-F66E-43393B733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270CD10-430F-FB56-41F8-9DFE29CE214E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14AF45-2208-0E70-9045-728EF80B05BC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F8FE79F-723D-F11E-6917-23BAD6A908F0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E4157D-112E-773D-59D1-1CE6C4DA1656}"/>
              </a:ext>
            </a:extLst>
          </p:cNvPr>
          <p:cNvSpPr/>
          <p:nvPr/>
        </p:nvSpPr>
        <p:spPr>
          <a:xfrm>
            <a:off x="825244" y="1120703"/>
            <a:ext cx="5167690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One goal of hackers may be to establish persistence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This means they have long term access to the system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 testers, we see if we can do this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662B58-D456-0CB6-B26D-839F9395E9B9}"/>
              </a:ext>
            </a:extLst>
          </p:cNvPr>
          <p:cNvSpPr/>
          <p:nvPr/>
        </p:nvSpPr>
        <p:spPr>
          <a:xfrm>
            <a:off x="-280361" y="187053"/>
            <a:ext cx="775257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ESTABLISHING PERSISTENCE</a:t>
            </a:r>
          </a:p>
        </p:txBody>
      </p:sp>
      <p:pic>
        <p:nvPicPr>
          <p:cNvPr id="4" name="Picture 3" descr="A group of green snakes in dirt&#10;&#10;AI-generated content may be incorrect.">
            <a:extLst>
              <a:ext uri="{FF2B5EF4-FFF2-40B4-BE49-F238E27FC236}">
                <a16:creationId xmlns:a16="http://schemas.microsoft.com/office/drawing/2014/main" id="{6B8B22CA-9D8A-8B4A-E4CE-C57E6F2AF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214" y="2404341"/>
            <a:ext cx="422910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28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1DF4B6-8E74-21A2-023D-37C61F1D2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139871B7-A33C-7487-7DC2-041740FF49FE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BDD517-A5B3-3C83-73FD-148760F8592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229AC7-122D-8403-5D59-69351B6F94FD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E5C0E8-3ADA-8D6E-0216-05624D492D22}"/>
              </a:ext>
            </a:extLst>
          </p:cNvPr>
          <p:cNvSpPr/>
          <p:nvPr/>
        </p:nvSpPr>
        <p:spPr>
          <a:xfrm>
            <a:off x="825244" y="1120703"/>
            <a:ext cx="10339906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Ways this might occur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Creating hidden user accounts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Log back into them later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Planting a scheduled task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Hacker is out of system when it goes off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Backdooring a device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Installing or modifying the system so they can get back in easier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3796A6-4821-E66C-8ACB-BC3025E0169C}"/>
              </a:ext>
            </a:extLst>
          </p:cNvPr>
          <p:cNvSpPr/>
          <p:nvPr/>
        </p:nvSpPr>
        <p:spPr>
          <a:xfrm>
            <a:off x="-280361" y="187053"/>
            <a:ext cx="775257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ESTABLISHING PERSISTENCE</a:t>
            </a:r>
          </a:p>
        </p:txBody>
      </p:sp>
    </p:spTree>
    <p:extLst>
      <p:ext uri="{BB962C8B-B14F-4D97-AF65-F5344CB8AC3E}">
        <p14:creationId xmlns:p14="http://schemas.microsoft.com/office/powerpoint/2010/main" val="1226605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A4CE73-51AD-DD9E-2DE6-A116326AF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47D0BF54-6BA1-B759-51C9-139C3FF9B181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1F59C11-B5F8-E1B7-EEE7-DB8432C20597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0971C3-AB1D-E16D-33A5-7B01F59E5D9D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C934C8-88A3-3FC3-88CC-D7328D4042E0}"/>
              </a:ext>
            </a:extLst>
          </p:cNvPr>
          <p:cNvSpPr/>
          <p:nvPr/>
        </p:nvSpPr>
        <p:spPr>
          <a:xfrm>
            <a:off x="825244" y="1120703"/>
            <a:ext cx="5797229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also need to discuss what would happen if any given exploit were used by a real attacker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Electronic health records down – delays in treatment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Corrupted prescription data – medical errors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Compromised IoT device – malfunctioning equipment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BFE8D6-964C-4805-AA5E-689FB8D5C8FC}"/>
              </a:ext>
            </a:extLst>
          </p:cNvPr>
          <p:cNvSpPr/>
          <p:nvPr/>
        </p:nvSpPr>
        <p:spPr>
          <a:xfrm>
            <a:off x="-631343" y="187053"/>
            <a:ext cx="9516725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OPERATIONAL IMPACT ASSESSMENT</a:t>
            </a:r>
          </a:p>
        </p:txBody>
      </p:sp>
      <p:pic>
        <p:nvPicPr>
          <p:cNvPr id="3" name="Picture 2" descr="A person in sunglasses holding a blue computer&#10;&#10;AI-generated content may be incorrect.">
            <a:extLst>
              <a:ext uri="{FF2B5EF4-FFF2-40B4-BE49-F238E27FC236}">
                <a16:creationId xmlns:a16="http://schemas.microsoft.com/office/drawing/2014/main" id="{4EACD95B-EBF7-E187-32E9-10AC2A6AEE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711" y="1513414"/>
            <a:ext cx="474345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408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6099C6-F5F3-E74B-15D8-714A062BEE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E176759B-D31D-8DB4-2B0E-AE7467736195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B702BF-ED77-1CE6-46C7-511982B7CD07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17EC74-05B9-2AC6-CF1B-FF64DC4780AF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3CF8C9-76A6-ED70-DF19-4EC857E3E91C}"/>
              </a:ext>
            </a:extLst>
          </p:cNvPr>
          <p:cNvSpPr/>
          <p:nvPr/>
        </p:nvSpPr>
        <p:spPr>
          <a:xfrm>
            <a:off x="825244" y="1120703"/>
            <a:ext cx="5797229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 testers, we: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Examine logs for hacker activity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Identify malicious files/changes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Document indicators of compromise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Important for incidence response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Detecting these early helps us mitigate and stay running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3E7EE7-1231-ACE9-13B3-F1F036650E3E}"/>
              </a:ext>
            </a:extLst>
          </p:cNvPr>
          <p:cNvSpPr/>
          <p:nvPr/>
        </p:nvSpPr>
        <p:spPr>
          <a:xfrm>
            <a:off x="-631343" y="187053"/>
            <a:ext cx="9516725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FORENSICS &amp; MALWARE ANALYSIS</a:t>
            </a:r>
          </a:p>
        </p:txBody>
      </p:sp>
      <p:pic>
        <p:nvPicPr>
          <p:cNvPr id="4" name="Picture 3" descr="A person looking through a magnifying glass&#10;&#10;AI-generated content may be incorrect.">
            <a:extLst>
              <a:ext uri="{FF2B5EF4-FFF2-40B4-BE49-F238E27FC236}">
                <a16:creationId xmlns:a16="http://schemas.microsoft.com/office/drawing/2014/main" id="{85FD0E6D-D8E6-05F9-9931-4E98862533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108" y="1599493"/>
            <a:ext cx="2624328" cy="423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718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E95399-3AD0-6914-B4E9-90D6BB4C2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4AC3A722-7FB7-8F24-CD10-72C76A6896AD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F07B2A6-A474-6F74-CD40-212D5C50B179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4E53508-0D48-BA4A-B64B-71A04064FE96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E71998-B269-4094-2561-33EE6257D387}"/>
              </a:ext>
            </a:extLst>
          </p:cNvPr>
          <p:cNvSpPr/>
          <p:nvPr/>
        </p:nvSpPr>
        <p:spPr>
          <a:xfrm>
            <a:off x="825244" y="1120703"/>
            <a:ext cx="5797229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 a tester, you gain access to a nurse’s workstation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What post-exploitation actions are you testing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What risks are you documenting?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What safeguards must you keep in place?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1783A9-2F40-B2A9-9674-7C31ECCB34C4}"/>
              </a:ext>
            </a:extLst>
          </p:cNvPr>
          <p:cNvSpPr/>
          <p:nvPr/>
        </p:nvSpPr>
        <p:spPr>
          <a:xfrm>
            <a:off x="135275" y="187053"/>
            <a:ext cx="2478615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ACTIVITY</a:t>
            </a:r>
          </a:p>
        </p:txBody>
      </p:sp>
      <p:pic>
        <p:nvPicPr>
          <p:cNvPr id="3" name="Picture 2" descr="A couple of doctors looking at a clipboard&#10;&#10;AI-generated content may be incorrect.">
            <a:extLst>
              <a:ext uri="{FF2B5EF4-FFF2-40B4-BE49-F238E27FC236}">
                <a16:creationId xmlns:a16="http://schemas.microsoft.com/office/drawing/2014/main" id="{BCABB03B-CE02-2AF1-15AA-595649228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109" y="1897162"/>
            <a:ext cx="4586556" cy="306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70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06A184-5FC5-DF91-583E-33C6AF0B1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360DA17C-EC45-3B32-EDE6-15B857D82D9B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B46DCCB-246D-C783-A1E7-E7622AC00033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9D4EE57-49E1-FA68-6BAB-6B78319DFBE2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39CEFC-DD56-7133-AF0D-35B713D52EEE}"/>
              </a:ext>
            </a:extLst>
          </p:cNvPr>
          <p:cNvSpPr/>
          <p:nvPr/>
        </p:nvSpPr>
        <p:spPr>
          <a:xfrm>
            <a:off x="825244" y="1120703"/>
            <a:ext cx="5797229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We’re workers here doing this penetration testing for </a:t>
            </a:r>
            <a:r>
              <a:rPr lang="en-US" sz="2800" dirty="0" err="1">
                <a:solidFill>
                  <a:schemeClr val="bg1"/>
                </a:solidFill>
                <a:latin typeface="Bahnschrift" panose="020B0502040204020203" pitchFamily="34" charset="0"/>
              </a:rPr>
              <a:t>CyberHealth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 Security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If we’re hired, we must deliver what we’re hired for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The deliverable for us is the </a:t>
            </a:r>
            <a:r>
              <a:rPr lang="en-US" sz="2800" b="1" i="1" dirty="0">
                <a:solidFill>
                  <a:schemeClr val="tx2">
                    <a:lumMod val="50000"/>
                    <a:lumOff val="50000"/>
                  </a:schemeClr>
                </a:solidFill>
                <a:latin typeface="Bahnschrift" panose="020B0502040204020203" pitchFamily="34" charset="0"/>
              </a:rPr>
              <a:t>reporting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 we do back to the hospital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5862A6-B421-2710-59F8-4DDD716666DE}"/>
              </a:ext>
            </a:extLst>
          </p:cNvPr>
          <p:cNvSpPr/>
          <p:nvPr/>
        </p:nvSpPr>
        <p:spPr>
          <a:xfrm>
            <a:off x="0" y="187053"/>
            <a:ext cx="3660870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REPORTING</a:t>
            </a:r>
          </a:p>
        </p:txBody>
      </p:sp>
      <p:pic>
        <p:nvPicPr>
          <p:cNvPr id="4" name="Picture 3" descr="A close-up of a report&#10;&#10;AI-generated content may be incorrect.">
            <a:extLst>
              <a:ext uri="{FF2B5EF4-FFF2-40B4-BE49-F238E27FC236}">
                <a16:creationId xmlns:a16="http://schemas.microsoft.com/office/drawing/2014/main" id="{20A70235-2BDB-B78C-C8B7-12A4437F3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794" y="2261453"/>
            <a:ext cx="4448031" cy="233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239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A0F2DB-F770-D56C-9382-3FE379ABA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B08C048B-DF94-9B7C-85C9-CB4AA513972B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C902A6D-244E-A73B-9000-1ACB20D928EC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D75A1A4-4DFC-DF2D-AFB1-F5924174F93A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659676-DA59-411B-E81C-11BA691F4B08}"/>
              </a:ext>
            </a:extLst>
          </p:cNvPr>
          <p:cNvSpPr/>
          <p:nvPr/>
        </p:nvSpPr>
        <p:spPr>
          <a:xfrm>
            <a:off x="825244" y="1120703"/>
            <a:ext cx="10415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Our reporting must include 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Descriptions of each vulnerability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How it was exploited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Evidence of the exploit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Screenshots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Logs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D69612-4E97-BCDF-002A-F8758E281FE5}"/>
              </a:ext>
            </a:extLst>
          </p:cNvPr>
          <p:cNvSpPr/>
          <p:nvPr/>
        </p:nvSpPr>
        <p:spPr>
          <a:xfrm>
            <a:off x="-868218" y="187053"/>
            <a:ext cx="10982036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VULNERABILITY &amp; EXPLOITATION DETAILS</a:t>
            </a:r>
          </a:p>
        </p:txBody>
      </p:sp>
    </p:spTree>
    <p:extLst>
      <p:ext uri="{BB962C8B-B14F-4D97-AF65-F5344CB8AC3E}">
        <p14:creationId xmlns:p14="http://schemas.microsoft.com/office/powerpoint/2010/main" val="12395187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F78A73-9B6B-0992-B3C8-8CB0D4D03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1FB151E-ECC7-74EF-98FC-1A33775C28A1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CD52474-A130-DF63-CC72-8813C65A37DE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477DAB7-8928-A17A-29C0-CE04211E8BD5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B57455-0490-D062-BB2A-176D879B0C5B}"/>
              </a:ext>
            </a:extLst>
          </p:cNvPr>
          <p:cNvSpPr/>
          <p:nvPr/>
        </p:nvSpPr>
        <p:spPr>
          <a:xfrm>
            <a:off x="825244" y="1120703"/>
            <a:ext cx="10415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need to provide the hospital with actionable recommendations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This should include technical fixes to the systems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It should ALSO include updates to procedures to make sure more problems aren’t made in the future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CD1606A-696D-EAD5-065B-77F9F5326372}"/>
              </a:ext>
            </a:extLst>
          </p:cNvPr>
          <p:cNvSpPr/>
          <p:nvPr/>
        </p:nvSpPr>
        <p:spPr>
          <a:xfrm>
            <a:off x="-535709" y="187053"/>
            <a:ext cx="8885382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ACTIONABLE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647242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3E9683-C23F-AE6C-0CFC-11D7E481E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FF2D0DA-733C-7664-F1FA-3BEF092A384C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DFBA7DE-685E-6245-A483-DBA09CCAEA00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F174ED-2EF3-A190-574B-654DD6BF2DC5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64B529-EBFA-C594-9173-122298FD14AA}"/>
              </a:ext>
            </a:extLst>
          </p:cNvPr>
          <p:cNvSpPr/>
          <p:nvPr/>
        </p:nvSpPr>
        <p:spPr>
          <a:xfrm>
            <a:off x="825244" y="1120703"/>
            <a:ext cx="10415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Provide a summary of the organization’s strengths and weaknesses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Provide a roadmap for long term improvements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AB08E6-2CB6-F078-93DA-F72C4F12596F}"/>
              </a:ext>
            </a:extLst>
          </p:cNvPr>
          <p:cNvSpPr/>
          <p:nvPr/>
        </p:nvSpPr>
        <p:spPr>
          <a:xfrm>
            <a:off x="-535709" y="187053"/>
            <a:ext cx="8885382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SECURITY POSTURE ASSESSMENT</a:t>
            </a:r>
          </a:p>
        </p:txBody>
      </p:sp>
    </p:spTree>
    <p:extLst>
      <p:ext uri="{BB962C8B-B14F-4D97-AF65-F5344CB8AC3E}">
        <p14:creationId xmlns:p14="http://schemas.microsoft.com/office/powerpoint/2010/main" val="1583334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950A9E-999F-1BB1-2C00-779227746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86893419-8B7B-38C3-2D89-D4BB95E0AB27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D4645F-350F-77B1-036C-D01223EB808D}"/>
              </a:ext>
            </a:extLst>
          </p:cNvPr>
          <p:cNvSpPr/>
          <p:nvPr/>
        </p:nvSpPr>
        <p:spPr>
          <a:xfrm>
            <a:off x="6881567" y="1777234"/>
            <a:ext cx="4516539" cy="2255680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1072296" lon="587304" rev="21567845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" panose="020B0502040204020203" pitchFamily="34" charset="0"/>
              </a:rPr>
              <a:t>Have a way to take notes and a way to write code available for this lesson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9CF6B3F-1F6D-7800-03EB-3D197914A30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3133FC-E875-8442-9063-C305CC0BFB20}"/>
              </a:ext>
            </a:extLst>
          </p:cNvPr>
          <p:cNvSpPr/>
          <p:nvPr/>
        </p:nvSpPr>
        <p:spPr>
          <a:xfrm>
            <a:off x="4101365" y="31188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D7671A2-401B-58C3-4049-2F9F2E07BD91}"/>
              </a:ext>
            </a:extLst>
          </p:cNvPr>
          <p:cNvSpPr/>
          <p:nvPr/>
        </p:nvSpPr>
        <p:spPr>
          <a:xfrm>
            <a:off x="1077431" y="938421"/>
            <a:ext cx="5121637" cy="5391671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Data Access &amp; Analysis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Privilege Escalation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Establishing Persistence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Operational Impact Assessment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Forensics and Malware Analysis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Vulnerability &amp; Exploitation Details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Actionable Recommendations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Security Posture Assessment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468F18-96E8-0BDE-DEDF-19E7735BE1E6}"/>
              </a:ext>
            </a:extLst>
          </p:cNvPr>
          <p:cNvSpPr/>
          <p:nvPr/>
        </p:nvSpPr>
        <p:spPr>
          <a:xfrm>
            <a:off x="6598031" y="1564953"/>
            <a:ext cx="1708202" cy="632442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>
              <a:rot lat="20129102" lon="991603" rev="2117886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Bahnschrift SemiBold" panose="020B0502040204020203" pitchFamily="34" charset="0"/>
              </a:rPr>
              <a:t>NOTE!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CD8CB0-8A02-BF4E-6CF1-A22B96E02C67}"/>
              </a:ext>
            </a:extLst>
          </p:cNvPr>
          <p:cNvSpPr/>
          <p:nvPr/>
        </p:nvSpPr>
        <p:spPr>
          <a:xfrm>
            <a:off x="1824466" y="474132"/>
            <a:ext cx="2903431" cy="928577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854122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7F00DC-E626-400B-BB9D-25254BDBD4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C2EAB73-526C-D07B-03FC-A2CA11265EB9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9F21B43-030E-0B58-48B2-60CE2BA62FED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F1F4737-1320-7396-35CA-44C8F389EFD6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A871DA-35E7-BF05-5599-1813E3FFD270}"/>
              </a:ext>
            </a:extLst>
          </p:cNvPr>
          <p:cNvSpPr/>
          <p:nvPr/>
        </p:nvSpPr>
        <p:spPr>
          <a:xfrm>
            <a:off x="825244" y="1120703"/>
            <a:ext cx="10415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Through all of this we have to take care for presentation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Clear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Professional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Non-sensational language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Prioritize risks to patient safety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B58C76-A1DF-400B-096A-96CD2AF945D1}"/>
              </a:ext>
            </a:extLst>
          </p:cNvPr>
          <p:cNvSpPr/>
          <p:nvPr/>
        </p:nvSpPr>
        <p:spPr>
          <a:xfrm>
            <a:off x="64655" y="187053"/>
            <a:ext cx="3306618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REPORTING</a:t>
            </a:r>
          </a:p>
        </p:txBody>
      </p:sp>
    </p:spTree>
    <p:extLst>
      <p:ext uri="{BB962C8B-B14F-4D97-AF65-F5344CB8AC3E}">
        <p14:creationId xmlns:p14="http://schemas.microsoft.com/office/powerpoint/2010/main" val="3985228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0243F5-3CA2-900E-945F-A88FB2333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D954066D-2380-74A3-F27A-C4D5FA6CF47A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4FFCF0-83F5-83A9-17BF-090C2D46E865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E6779FC-C182-0C32-FBF4-C09F942C1AF9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F0E5B5-49D9-2F27-C801-CAAA9A9A2D56}"/>
              </a:ext>
            </a:extLst>
          </p:cNvPr>
          <p:cNvSpPr/>
          <p:nvPr/>
        </p:nvSpPr>
        <p:spPr>
          <a:xfrm>
            <a:off x="446553" y="1120703"/>
            <a:ext cx="6565585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Take each of the following vulnerabilities found and do the following: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Assign a risk value (low-high)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Recommend a mitigation step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Reflect on the impact in terms of: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Confidentiality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Integrity (of software or data)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Availability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Healthcare impact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487A6A-3C65-909D-5B03-BB42FDEEBABA}"/>
              </a:ext>
            </a:extLst>
          </p:cNvPr>
          <p:cNvSpPr/>
          <p:nvPr/>
        </p:nvSpPr>
        <p:spPr>
          <a:xfrm>
            <a:off x="64655" y="187053"/>
            <a:ext cx="3306618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REPORTING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FB863D-E7FC-408B-9AA9-28D179998C95}"/>
              </a:ext>
            </a:extLst>
          </p:cNvPr>
          <p:cNvSpPr/>
          <p:nvPr/>
        </p:nvSpPr>
        <p:spPr>
          <a:xfrm>
            <a:off x="7462982" y="120073"/>
            <a:ext cx="4282465" cy="655087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Misconfigured database allows access to patient records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Lack of network segmentation between clinical and admin systems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Outdated web server vulnerable to Remote Code Execution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IoT Medical Device using default credentials</a:t>
            </a:r>
          </a:p>
        </p:txBody>
      </p:sp>
    </p:spTree>
    <p:extLst>
      <p:ext uri="{BB962C8B-B14F-4D97-AF65-F5344CB8AC3E}">
        <p14:creationId xmlns:p14="http://schemas.microsoft.com/office/powerpoint/2010/main" val="580436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18D0F2-69FC-A025-6E28-0408DA031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73FC9145-BB2E-A8FE-0343-82AF2A14CB10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22E096-029D-69D1-4B3C-619DC2DE5B52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C8A1C23-517B-F7D0-77BE-A760E2EB1636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A5E130-7519-A43D-C09E-7036831D8DFB}"/>
              </a:ext>
            </a:extLst>
          </p:cNvPr>
          <p:cNvSpPr/>
          <p:nvPr/>
        </p:nvSpPr>
        <p:spPr>
          <a:xfrm>
            <a:off x="137160" y="1120703"/>
            <a:ext cx="11798917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will have a very short vocabulary quiz over some case study terms next time, so here’s what you’ll need to study: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Buffer overflow attacks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attack that changes a program’s execution path and overwrites elements of its memory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Cross-site scripting (XSS)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web security vulnerability that allows an attacker to inject malicious scripts into web pages viewed by other users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Exploit development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identifying and leveraging software vulnerabilities to achieve specific outcomes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6B4275-646F-A32E-525F-9ADE4802D06E}"/>
              </a:ext>
            </a:extLst>
          </p:cNvPr>
          <p:cNvSpPr/>
          <p:nvPr/>
        </p:nvSpPr>
        <p:spPr>
          <a:xfrm>
            <a:off x="-266792" y="187053"/>
            <a:ext cx="703108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GET READY FOR NEXT TIME</a:t>
            </a:r>
          </a:p>
        </p:txBody>
      </p:sp>
    </p:spTree>
    <p:extLst>
      <p:ext uri="{BB962C8B-B14F-4D97-AF65-F5344CB8AC3E}">
        <p14:creationId xmlns:p14="http://schemas.microsoft.com/office/powerpoint/2010/main" val="15036352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E18F48-F3F5-3AD9-41F4-045FC6BA6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256DA57C-EF56-DD19-6B58-6659DF511041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19AD596-B000-06EF-D6F6-FD53F36C8C65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0829E1-E090-758A-84B6-16C66E8B214F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546755-DCAA-ED4C-CADC-45B994A250EB}"/>
              </a:ext>
            </a:extLst>
          </p:cNvPr>
          <p:cNvSpPr/>
          <p:nvPr/>
        </p:nvSpPr>
        <p:spPr>
          <a:xfrm>
            <a:off x="137160" y="1120703"/>
            <a:ext cx="11798917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will have a very short vocabulary quiz over some case study terms next time, so here’s what you’ll need to study: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Hacker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 person who uses computers to gain unauthorized access to data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IP address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 unique string of characters that identifies each computer using the Internet Protocol to communicate over a network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Malware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software developed by cybercriminals to steal data and damage or destroy computers and computer systems</a:t>
            </a: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52869C-AF04-D89A-5D10-21253D69937B}"/>
              </a:ext>
            </a:extLst>
          </p:cNvPr>
          <p:cNvSpPr/>
          <p:nvPr/>
        </p:nvSpPr>
        <p:spPr>
          <a:xfrm>
            <a:off x="-266792" y="187053"/>
            <a:ext cx="703108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GET READY FOR NEXT TIME</a:t>
            </a:r>
          </a:p>
        </p:txBody>
      </p:sp>
    </p:spTree>
    <p:extLst>
      <p:ext uri="{BB962C8B-B14F-4D97-AF65-F5344CB8AC3E}">
        <p14:creationId xmlns:p14="http://schemas.microsoft.com/office/powerpoint/2010/main" val="4214601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BD4998-6238-340C-556D-0D3F8E3E9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D56522EC-7E57-AAD7-DC9A-637F37F1C646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71CE32-55C2-3AAA-58A9-385CB5BAEDF4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8CBA979-50C7-B95D-9F9C-D7265194E0C4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32A9F5-7A6C-63B3-83B7-0D88C4DF8D6B}"/>
              </a:ext>
            </a:extLst>
          </p:cNvPr>
          <p:cNvSpPr/>
          <p:nvPr/>
        </p:nvSpPr>
        <p:spPr>
          <a:xfrm>
            <a:off x="137160" y="1120703"/>
            <a:ext cx="11798917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will have a very short vocabulary quiz over some case study terms next time, so here’s what you’ll need to study: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Network Mapping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the process of exploring, identifying, cataloging, and then visually representing all of the devices (both real and virtual, local and remote) connected to your network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Network Scanning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the act of systematically examining a network by separating and analyzing its individual components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Network Topology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the arrangement of various elements (nodes, links, devices) in a computer network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2A68C1-D6E2-0438-B170-0297890B4986}"/>
              </a:ext>
            </a:extLst>
          </p:cNvPr>
          <p:cNvSpPr/>
          <p:nvPr/>
        </p:nvSpPr>
        <p:spPr>
          <a:xfrm>
            <a:off x="-266792" y="187053"/>
            <a:ext cx="703108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GET READY FOR NEXT TIME</a:t>
            </a:r>
          </a:p>
        </p:txBody>
      </p:sp>
    </p:spTree>
    <p:extLst>
      <p:ext uri="{BB962C8B-B14F-4D97-AF65-F5344CB8AC3E}">
        <p14:creationId xmlns:p14="http://schemas.microsoft.com/office/powerpoint/2010/main" val="3014417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DBD390-1835-473D-121D-699DA007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9DA7B8D6-7515-2FE8-AA46-5A643B0959F0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3DC2A22-CEC8-47D3-C997-CFEE90E8038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64B53D-5A5E-4BC7-2D0E-45A1295EF17F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3679BB-8417-642E-9B8B-BCDA4C192B32}"/>
              </a:ext>
            </a:extLst>
          </p:cNvPr>
          <p:cNvSpPr/>
          <p:nvPr/>
        </p:nvSpPr>
        <p:spPr>
          <a:xfrm>
            <a:off x="137160" y="1120703"/>
            <a:ext cx="11798917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will have a very short vocabulary quiz over some case study terms next time, so here’s what you’ll need to study: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Open-source intelligence (OSINT)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the collection and analysis of publicly available information to produce actionable intelligence 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OS detection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the process of identifying the specific operating system running on a computer or network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Password cracking tool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 program that guesses passwords and often checks them against an available cryptographic hash of the password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2D0A8E-6E9C-F246-8865-A7B2A2D8391B}"/>
              </a:ext>
            </a:extLst>
          </p:cNvPr>
          <p:cNvSpPr/>
          <p:nvPr/>
        </p:nvSpPr>
        <p:spPr>
          <a:xfrm>
            <a:off x="-266792" y="187053"/>
            <a:ext cx="703108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GET READY FOR NEXT TIME</a:t>
            </a:r>
          </a:p>
        </p:txBody>
      </p:sp>
    </p:spTree>
    <p:extLst>
      <p:ext uri="{BB962C8B-B14F-4D97-AF65-F5344CB8AC3E}">
        <p14:creationId xmlns:p14="http://schemas.microsoft.com/office/powerpoint/2010/main" val="33087006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8143F5-F4F1-6B8A-2291-C253B7FA0B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32594DDC-742A-370F-34E3-C9E7EA0BAEAF}"/>
              </a:ext>
            </a:extLst>
          </p:cNvPr>
          <p:cNvSpPr/>
          <p:nvPr/>
        </p:nvSpPr>
        <p:spPr>
          <a:xfrm>
            <a:off x="9912086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4841EE-394E-9ACD-DAC7-B0C7356FE4C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411D37A-04B4-1A12-B3C6-F0F3D3CA81A3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0485CE-7F5A-974D-54A8-D3BCD2D237A7}"/>
              </a:ext>
            </a:extLst>
          </p:cNvPr>
          <p:cNvSpPr/>
          <p:nvPr/>
        </p:nvSpPr>
        <p:spPr>
          <a:xfrm>
            <a:off x="137160" y="1120703"/>
            <a:ext cx="11798917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You won’t have to recite the definition word for word by any means, just prepare </a:t>
            </a:r>
            <a:r>
              <a:rPr lang="en-US" sz="2800">
                <a:solidFill>
                  <a:schemeClr val="bg1"/>
                </a:solidFill>
                <a:latin typeface="Bahnschrift" panose="020B0502040204020203" pitchFamily="34" charset="0"/>
              </a:rPr>
              <a:t>to know them!</a:t>
            </a: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C40FFE-76E2-EEF2-D890-EE0DCF2D2B33}"/>
              </a:ext>
            </a:extLst>
          </p:cNvPr>
          <p:cNvSpPr/>
          <p:nvPr/>
        </p:nvSpPr>
        <p:spPr>
          <a:xfrm>
            <a:off x="-266792" y="187053"/>
            <a:ext cx="703108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GET READY FOR NEXT TIME</a:t>
            </a:r>
          </a:p>
        </p:txBody>
      </p:sp>
    </p:spTree>
    <p:extLst>
      <p:ext uri="{BB962C8B-B14F-4D97-AF65-F5344CB8AC3E}">
        <p14:creationId xmlns:p14="http://schemas.microsoft.com/office/powerpoint/2010/main" val="616604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F31C7-9D62-34F3-51FF-D499D294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CA8483F3-9D91-69C6-DAE4-E819F0292C96}"/>
              </a:ext>
            </a:extLst>
          </p:cNvPr>
          <p:cNvSpPr/>
          <p:nvPr/>
        </p:nvSpPr>
        <p:spPr>
          <a:xfrm>
            <a:off x="9605200" y="3896291"/>
            <a:ext cx="1497660" cy="1497660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lose up of fire&#10;&#10;AI-generated content may be incorrect.">
            <a:extLst>
              <a:ext uri="{FF2B5EF4-FFF2-40B4-BE49-F238E27FC236}">
                <a16:creationId xmlns:a16="http://schemas.microsoft.com/office/drawing/2014/main" id="{9103A45C-BE5A-478E-4718-72C97F147BD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4556237" y="-1564556"/>
            <a:ext cx="6748129" cy="3830500"/>
          </a:xfrm>
          <a:prstGeom prst="rect">
            <a:avLst/>
          </a:prstGeom>
        </p:spPr>
      </p:pic>
      <p:pic>
        <p:nvPicPr>
          <p:cNvPr id="19" name="Picture 18" descr="A close up of fire&#10;&#10;AI-generated content may be incorrect.">
            <a:extLst>
              <a:ext uri="{FF2B5EF4-FFF2-40B4-BE49-F238E27FC236}">
                <a16:creationId xmlns:a16="http://schemas.microsoft.com/office/drawing/2014/main" id="{59044FD4-E5CB-7F72-D4E0-B3FF57F10D6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200024" y="-1477760"/>
            <a:ext cx="6748129" cy="38305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FB06C32-785C-D086-3043-42F7FBD0932E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DCA5AE-052C-5076-411F-06E5A022CDA7}"/>
              </a:ext>
            </a:extLst>
          </p:cNvPr>
          <p:cNvSpPr/>
          <p:nvPr/>
        </p:nvSpPr>
        <p:spPr>
          <a:xfrm>
            <a:off x="358687" y="2026486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C7B8BA-8B31-7B2C-E2AB-60712C1F61E8}"/>
              </a:ext>
            </a:extLst>
          </p:cNvPr>
          <p:cNvSpPr/>
          <p:nvPr/>
        </p:nvSpPr>
        <p:spPr>
          <a:xfrm>
            <a:off x="9978799" y="1099676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3B4A7A-A70B-0C4A-C7FF-462ADF36D440}"/>
              </a:ext>
            </a:extLst>
          </p:cNvPr>
          <p:cNvSpPr/>
          <p:nvPr/>
        </p:nvSpPr>
        <p:spPr>
          <a:xfrm>
            <a:off x="1733476" y="1244357"/>
            <a:ext cx="9066029" cy="3830500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HeroicExtremeRightFacing">
              <a:rot lat="21346875" lon="21280510" rev="119997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What are some methods that we may use to exploit a system?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Asking for literal exploits, not ways of finding them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50233D-41DE-6588-7EB0-97A3A19FFCB8}"/>
              </a:ext>
            </a:extLst>
          </p:cNvPr>
          <p:cNvSpPr/>
          <p:nvPr/>
        </p:nvSpPr>
        <p:spPr>
          <a:xfrm>
            <a:off x="1989751" y="65791"/>
            <a:ext cx="7581804" cy="928577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THE WARM UP QUESTION</a:t>
            </a:r>
          </a:p>
        </p:txBody>
      </p:sp>
      <p:pic>
        <p:nvPicPr>
          <p:cNvPr id="15" name="Picture 14" descr="A close up of fire&#10;&#10;AI-generated content may be incorrect.">
            <a:extLst>
              <a:ext uri="{FF2B5EF4-FFF2-40B4-BE49-F238E27FC236}">
                <a16:creationId xmlns:a16="http://schemas.microsoft.com/office/drawing/2014/main" id="{0572BAA1-AB30-2A31-99DA-E2636EF7873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-1297170" y="4306188"/>
            <a:ext cx="6748129" cy="3830500"/>
          </a:xfrm>
          <a:prstGeom prst="rect">
            <a:avLst/>
          </a:prstGeom>
        </p:spPr>
      </p:pic>
      <p:pic>
        <p:nvPicPr>
          <p:cNvPr id="17" name="Picture 16" descr="A close up of fire&#10;&#10;AI-generated content may be incorrect.">
            <a:extLst>
              <a:ext uri="{FF2B5EF4-FFF2-40B4-BE49-F238E27FC236}">
                <a16:creationId xmlns:a16="http://schemas.microsoft.com/office/drawing/2014/main" id="{F9670370-72F4-78E6-7DE3-64A5614A006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3605901" y="4306188"/>
            <a:ext cx="6748129" cy="3830500"/>
          </a:xfrm>
          <a:prstGeom prst="rect">
            <a:avLst/>
          </a:prstGeom>
        </p:spPr>
      </p:pic>
      <p:pic>
        <p:nvPicPr>
          <p:cNvPr id="18" name="Picture 17" descr="A close up of fire&#10;&#10;AI-generated content may be incorrect.">
            <a:extLst>
              <a:ext uri="{FF2B5EF4-FFF2-40B4-BE49-F238E27FC236}">
                <a16:creationId xmlns:a16="http://schemas.microsoft.com/office/drawing/2014/main" id="{21F28121-5FF8-B768-E483-38897AA8B76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8435162" y="4306188"/>
            <a:ext cx="6748129" cy="38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94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0828EB-D0F4-1C09-6097-16E7701BB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AC6A6C89-6D16-48F1-8F51-D17DCF2D648D}"/>
              </a:ext>
            </a:extLst>
          </p:cNvPr>
          <p:cNvSpPr/>
          <p:nvPr/>
        </p:nvSpPr>
        <p:spPr>
          <a:xfrm>
            <a:off x="9605200" y="3896291"/>
            <a:ext cx="1497660" cy="1497660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lose up of fire&#10;&#10;AI-generated content may be incorrect.">
            <a:extLst>
              <a:ext uri="{FF2B5EF4-FFF2-40B4-BE49-F238E27FC236}">
                <a16:creationId xmlns:a16="http://schemas.microsoft.com/office/drawing/2014/main" id="{3C6C73E0-AF4E-4976-2CCB-5CC94A7B3F6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4556237" y="-1564556"/>
            <a:ext cx="6748129" cy="3830500"/>
          </a:xfrm>
          <a:prstGeom prst="rect">
            <a:avLst/>
          </a:prstGeom>
        </p:spPr>
      </p:pic>
      <p:pic>
        <p:nvPicPr>
          <p:cNvPr id="19" name="Picture 18" descr="A close up of fire&#10;&#10;AI-generated content may be incorrect.">
            <a:extLst>
              <a:ext uri="{FF2B5EF4-FFF2-40B4-BE49-F238E27FC236}">
                <a16:creationId xmlns:a16="http://schemas.microsoft.com/office/drawing/2014/main" id="{53B6F033-442A-73BB-152D-ABBD4683DB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200024" y="-1477760"/>
            <a:ext cx="6748129" cy="38305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EBA96511-9848-EE29-7702-329F857FF89B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D1605B4-4BFE-10C5-56D2-18FA52756CD0}"/>
              </a:ext>
            </a:extLst>
          </p:cNvPr>
          <p:cNvSpPr/>
          <p:nvPr/>
        </p:nvSpPr>
        <p:spPr>
          <a:xfrm>
            <a:off x="358687" y="2026486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631359D-1778-B822-8B18-9D6A8DCB4323}"/>
              </a:ext>
            </a:extLst>
          </p:cNvPr>
          <p:cNvSpPr/>
          <p:nvPr/>
        </p:nvSpPr>
        <p:spPr>
          <a:xfrm>
            <a:off x="9978799" y="1099676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82D69B-5E0C-ABCE-7B25-92F0C2847CE9}"/>
              </a:ext>
            </a:extLst>
          </p:cNvPr>
          <p:cNvSpPr/>
          <p:nvPr/>
        </p:nvSpPr>
        <p:spPr>
          <a:xfrm>
            <a:off x="1733476" y="1244356"/>
            <a:ext cx="9066029" cy="4081787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HeroicExtremeRightFacing">
              <a:rot lat="21346875" lon="21280510" rev="119997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SQL Injection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XSS (Cross Site Scripting)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Buffer Overflow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Password Cracking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Exploit Development/Custom Scripts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Malware Deployment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Privilege Escalation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49787-6ED2-84FB-10B2-2585FA42921F}"/>
              </a:ext>
            </a:extLst>
          </p:cNvPr>
          <p:cNvSpPr/>
          <p:nvPr/>
        </p:nvSpPr>
        <p:spPr>
          <a:xfrm>
            <a:off x="1989751" y="65791"/>
            <a:ext cx="7581804" cy="928577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Relaxed"/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Bahnschrift SemiBold" panose="020B0502040204020203" pitchFamily="34" charset="0"/>
              </a:rPr>
              <a:t>THE WARM UP ANSWER</a:t>
            </a:r>
          </a:p>
        </p:txBody>
      </p:sp>
      <p:pic>
        <p:nvPicPr>
          <p:cNvPr id="15" name="Picture 14" descr="A close up of fire&#10;&#10;AI-generated content may be incorrect.">
            <a:extLst>
              <a:ext uri="{FF2B5EF4-FFF2-40B4-BE49-F238E27FC236}">
                <a16:creationId xmlns:a16="http://schemas.microsoft.com/office/drawing/2014/main" id="{E6A44E38-E135-B597-55A3-2D33FD996D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-1297170" y="4127081"/>
            <a:ext cx="6748129" cy="3830500"/>
          </a:xfrm>
          <a:prstGeom prst="rect">
            <a:avLst/>
          </a:prstGeom>
        </p:spPr>
      </p:pic>
      <p:pic>
        <p:nvPicPr>
          <p:cNvPr id="17" name="Picture 16" descr="A close up of fire&#10;&#10;AI-generated content may be incorrect.">
            <a:extLst>
              <a:ext uri="{FF2B5EF4-FFF2-40B4-BE49-F238E27FC236}">
                <a16:creationId xmlns:a16="http://schemas.microsoft.com/office/drawing/2014/main" id="{AAFA517F-A1BA-F701-54A4-0BF22BB05A1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3605901" y="4306188"/>
            <a:ext cx="6748129" cy="3830500"/>
          </a:xfrm>
          <a:prstGeom prst="rect">
            <a:avLst/>
          </a:prstGeom>
        </p:spPr>
      </p:pic>
      <p:pic>
        <p:nvPicPr>
          <p:cNvPr id="18" name="Picture 17" descr="A close up of fire&#10;&#10;AI-generated content may be incorrect.">
            <a:extLst>
              <a:ext uri="{FF2B5EF4-FFF2-40B4-BE49-F238E27FC236}">
                <a16:creationId xmlns:a16="http://schemas.microsoft.com/office/drawing/2014/main" id="{833E61A2-3CD9-B8A0-1EDF-478EA9A7C1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5"/>
          <a:stretch>
            <a:fillRect/>
          </a:stretch>
        </p:blipFill>
        <p:spPr>
          <a:xfrm>
            <a:off x="8435162" y="4306188"/>
            <a:ext cx="6748129" cy="38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7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C10AE4-FB86-12C8-63FD-1A894A75B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F08845E-70A9-CF3F-EB9C-C2F469DDEF2A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A2CE50E-1D08-60D2-1A47-0554080C602A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F325A4C-5EF4-8E55-DABA-3AE5C7BA129A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4C9A6BA-DBB3-3663-566B-C9645458AD1B}"/>
              </a:ext>
            </a:extLst>
          </p:cNvPr>
          <p:cNvSpPr/>
          <p:nvPr/>
        </p:nvSpPr>
        <p:spPr>
          <a:xfrm>
            <a:off x="825243" y="1339273"/>
            <a:ext cx="10296411" cy="533167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Once an attacker breaks in, what happens next?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74DF84-9B42-4579-F69C-B77567ADF987}"/>
              </a:ext>
            </a:extLst>
          </p:cNvPr>
          <p:cNvSpPr/>
          <p:nvPr/>
        </p:nvSpPr>
        <p:spPr>
          <a:xfrm>
            <a:off x="-114106" y="187053"/>
            <a:ext cx="5572797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POST-EXPLOITATION</a:t>
            </a:r>
          </a:p>
        </p:txBody>
      </p:sp>
    </p:spTree>
    <p:extLst>
      <p:ext uri="{BB962C8B-B14F-4D97-AF65-F5344CB8AC3E}">
        <p14:creationId xmlns:p14="http://schemas.microsoft.com/office/powerpoint/2010/main" val="2339566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6D764D-8DC1-ED8A-CDE5-C03621DDB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30CE01C5-991E-2B77-2874-A4BB72D3EA19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A10D3B-5CD2-44EC-CFD6-278524B5DFC8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C8FF71-0A53-1632-9EBE-BFF0D261F954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608DAB-396E-3A80-1633-9DD110B99505}"/>
              </a:ext>
            </a:extLst>
          </p:cNvPr>
          <p:cNvSpPr/>
          <p:nvPr/>
        </p:nvSpPr>
        <p:spPr>
          <a:xfrm>
            <a:off x="825243" y="1339273"/>
            <a:ext cx="10296411" cy="533167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tx2">
                    <a:lumMod val="50000"/>
                    <a:lumOff val="50000"/>
                  </a:schemeClr>
                </a:solidFill>
                <a:latin typeface="Bahnschrift" panose="020B0502040204020203" pitchFamily="34" charset="0"/>
              </a:rPr>
              <a:t>Post-exploitation 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is the phase where we assess the damage caused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chemeClr val="tx2">
                    <a:lumMod val="50000"/>
                    <a:lumOff val="50000"/>
                  </a:schemeClr>
                </a:solidFill>
                <a:latin typeface="Bahnschrift" panose="020B0502040204020203" pitchFamily="34" charset="0"/>
              </a:rPr>
              <a:t>Reporting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 is the phase where we translate these findings into actions for the hospital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30DA9F-F9D1-AAD3-5C14-4ED51A7B9FCE}"/>
              </a:ext>
            </a:extLst>
          </p:cNvPr>
          <p:cNvSpPr/>
          <p:nvPr/>
        </p:nvSpPr>
        <p:spPr>
          <a:xfrm>
            <a:off x="-95635" y="187053"/>
            <a:ext cx="551737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POST-EXPLOITATION</a:t>
            </a:r>
          </a:p>
        </p:txBody>
      </p:sp>
    </p:spTree>
    <p:extLst>
      <p:ext uri="{BB962C8B-B14F-4D97-AF65-F5344CB8AC3E}">
        <p14:creationId xmlns:p14="http://schemas.microsoft.com/office/powerpoint/2010/main" val="2163866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4108A3-0217-6323-687F-7D2AEF46B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9D3A62BE-D7FB-EB9A-E392-E11A2440D19E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169080-29DC-CF73-7AF2-420F1412F5B2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9B2B6A3-88CF-CA6D-BC56-3E5E9D43761A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B77E52-52F4-355A-13D9-D7C1F1AA480A}"/>
              </a:ext>
            </a:extLst>
          </p:cNvPr>
          <p:cNvSpPr/>
          <p:nvPr/>
        </p:nvSpPr>
        <p:spPr>
          <a:xfrm>
            <a:off x="825243" y="1120703"/>
            <a:ext cx="10296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After exploitation, we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Examine what data was able to be accessed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PHI, electronic health records, lab results, insurance, clinical logs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For ethical reasons, we can’t use sensitive data unless approved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23985E-7B94-1DFC-07AA-386B9DF9C30B}"/>
              </a:ext>
            </a:extLst>
          </p:cNvPr>
          <p:cNvSpPr/>
          <p:nvPr/>
        </p:nvSpPr>
        <p:spPr>
          <a:xfrm>
            <a:off x="-280361" y="187053"/>
            <a:ext cx="691206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DATA ACCESS &amp; ANALYSIS</a:t>
            </a:r>
          </a:p>
        </p:txBody>
      </p:sp>
    </p:spTree>
    <p:extLst>
      <p:ext uri="{BB962C8B-B14F-4D97-AF65-F5344CB8AC3E}">
        <p14:creationId xmlns:p14="http://schemas.microsoft.com/office/powerpoint/2010/main" val="3533635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AD122D-CFF1-43F2-9A85-16690AC2A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92C8A89-8517-5DBF-F9B4-223AF686A639}"/>
              </a:ext>
            </a:extLst>
          </p:cNvPr>
          <p:cNvSpPr/>
          <p:nvPr/>
        </p:nvSpPr>
        <p:spPr>
          <a:xfrm>
            <a:off x="10290777" y="4727575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FC1362F-86C6-4A86-F35D-3784843514E0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C90B857-65F8-236C-4369-B404DCA4093F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D4F8ED-1639-C13D-3F08-03668118680E}"/>
              </a:ext>
            </a:extLst>
          </p:cNvPr>
          <p:cNvSpPr/>
          <p:nvPr/>
        </p:nvSpPr>
        <p:spPr>
          <a:xfrm>
            <a:off x="825244" y="1120703"/>
            <a:ext cx="5898830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Example: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find that a database of personal health records are accessible by misconfigured database roles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do not take patient data, but rather metadata about tables accessed</a:t>
            </a:r>
          </a:p>
          <a:p>
            <a:pPr marL="1371600" lvl="2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document names of tables we </a:t>
            </a:r>
            <a:r>
              <a:rPr lang="en-US" sz="2800" i="1" dirty="0">
                <a:solidFill>
                  <a:schemeClr val="bg1"/>
                </a:solidFill>
                <a:latin typeface="Bahnschrift" panose="020B0502040204020203" pitchFamily="34" charset="0"/>
              </a:rPr>
              <a:t>could 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view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C6E1DA-7E23-E969-D61A-938A268D5B91}"/>
              </a:ext>
            </a:extLst>
          </p:cNvPr>
          <p:cNvSpPr/>
          <p:nvPr/>
        </p:nvSpPr>
        <p:spPr>
          <a:xfrm>
            <a:off x="-280361" y="187053"/>
            <a:ext cx="691206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DATA ACCESS &amp; ANALYSIS</a:t>
            </a:r>
          </a:p>
        </p:txBody>
      </p:sp>
      <p:pic>
        <p:nvPicPr>
          <p:cNvPr id="3" name="Picture 2" descr="Close-up of a magnifying glass with a word&#10;&#10;AI-generated content may be incorrect.">
            <a:extLst>
              <a:ext uri="{FF2B5EF4-FFF2-40B4-BE49-F238E27FC236}">
                <a16:creationId xmlns:a16="http://schemas.microsoft.com/office/drawing/2014/main" id="{74D24859-F8E2-FCB2-477F-9B00902F4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297" y="2006119"/>
            <a:ext cx="5310909" cy="284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16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523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F06A64-A937-7608-E4D6-E65E850FB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6A144BD1-ECEF-F32D-2E13-6E972A055D80}"/>
              </a:ext>
            </a:extLst>
          </p:cNvPr>
          <p:cNvSpPr/>
          <p:nvPr/>
        </p:nvSpPr>
        <p:spPr>
          <a:xfrm>
            <a:off x="6199068" y="1783144"/>
            <a:ext cx="1253064" cy="1253064"/>
          </a:xfrm>
          <a:prstGeom prst="ellipse">
            <a:avLst/>
          </a:prstGeom>
          <a:noFill/>
          <a:ln w="101600">
            <a:solidFill>
              <a:srgbClr val="274F3F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37CD37A-378A-464B-7995-15F54938FD2D}"/>
              </a:ext>
            </a:extLst>
          </p:cNvPr>
          <p:cNvSpPr/>
          <p:nvPr/>
        </p:nvSpPr>
        <p:spPr>
          <a:xfrm>
            <a:off x="255923" y="3717853"/>
            <a:ext cx="2019444" cy="201944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E4A55F-8C8B-360E-685B-32BFFA15FA5E}"/>
              </a:ext>
            </a:extLst>
          </p:cNvPr>
          <p:cNvSpPr/>
          <p:nvPr/>
        </p:nvSpPr>
        <p:spPr>
          <a:xfrm>
            <a:off x="6137765" y="396949"/>
            <a:ext cx="1253064" cy="1253064"/>
          </a:xfrm>
          <a:prstGeom prst="ellipse">
            <a:avLst/>
          </a:prstGeom>
          <a:noFill/>
          <a:ln w="101600">
            <a:solidFill>
              <a:srgbClr val="643D32"/>
            </a:solidFill>
            <a:prstDash val="sysDash"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CC1D70-FBB4-6BB7-BFCA-1480F67382A8}"/>
              </a:ext>
            </a:extLst>
          </p:cNvPr>
          <p:cNvSpPr/>
          <p:nvPr/>
        </p:nvSpPr>
        <p:spPr>
          <a:xfrm>
            <a:off x="825243" y="1120703"/>
            <a:ext cx="10296411" cy="5550244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74709" lon="21590731" rev="6000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Previously we’ve talked a bit about privilege escalation as a method to gain access to systems</a:t>
            </a:r>
          </a:p>
          <a:p>
            <a:pPr marL="457200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We must analyze use of privilege escalation to know what systems the attacker could gain access to</a:t>
            </a:r>
          </a:p>
          <a:p>
            <a:pPr marL="91440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Including but not limited to Internet of Things Devices and Databases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93D47F-5A31-054C-B4C9-274DDAE5A774}"/>
              </a:ext>
            </a:extLst>
          </p:cNvPr>
          <p:cNvSpPr/>
          <p:nvPr/>
        </p:nvSpPr>
        <p:spPr>
          <a:xfrm>
            <a:off x="-280361" y="187053"/>
            <a:ext cx="6912069" cy="836428"/>
          </a:xfrm>
          <a:prstGeom prst="rect">
            <a:avLst/>
          </a:prstGeom>
          <a:solidFill>
            <a:srgbClr val="785238"/>
          </a:solidFill>
          <a:ln>
            <a:noFill/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scene3d>
            <a:camera prst="perspectiveContrastingRightFacing">
              <a:rot lat="20788650" lon="1192990" rev="21395644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atin typeface="Bahnschrift SemiBold" panose="020B0502040204020203" pitchFamily="34" charset="0"/>
              </a:rPr>
              <a:t>PRIVELEGE ESCALATION</a:t>
            </a:r>
          </a:p>
        </p:txBody>
      </p:sp>
    </p:spTree>
    <p:extLst>
      <p:ext uri="{BB962C8B-B14F-4D97-AF65-F5344CB8AC3E}">
        <p14:creationId xmlns:p14="http://schemas.microsoft.com/office/powerpoint/2010/main" val="6023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16281</TotalTime>
  <Words>1064</Words>
  <Application>Microsoft Office PowerPoint</Application>
  <PresentationFormat>Widescreen</PresentationFormat>
  <Paragraphs>149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Aptos</vt:lpstr>
      <vt:lpstr>Aptos Display</vt:lpstr>
      <vt:lpstr>Arial</vt:lpstr>
      <vt:lpstr>Bahnschrift</vt:lpstr>
      <vt:lpstr>Bahnschrift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Hill</dc:creator>
  <cp:lastModifiedBy>Michael Hill</cp:lastModifiedBy>
  <cp:revision>9</cp:revision>
  <dcterms:created xsi:type="dcterms:W3CDTF">2025-08-11T14:07:39Z</dcterms:created>
  <dcterms:modified xsi:type="dcterms:W3CDTF">2025-11-17T18:50:01Z</dcterms:modified>
</cp:coreProperties>
</file>

<file path=docProps/thumbnail.jpeg>
</file>